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756" r:id="rId1"/>
  </p:sldMasterIdLst>
  <p:sldIdLst>
    <p:sldId id="256" r:id="rId2"/>
    <p:sldId id="260" r:id="rId3"/>
    <p:sldId id="267" r:id="rId4"/>
    <p:sldId id="268" r:id="rId5"/>
    <p:sldId id="262" r:id="rId6"/>
    <p:sldId id="259" r:id="rId7"/>
    <p:sldId id="261" r:id="rId8"/>
    <p:sldId id="263" r:id="rId9"/>
    <p:sldId id="264" r:id="rId10"/>
    <p:sldId id="265" r:id="rId11"/>
    <p:sldId id="266" r:id="rId12"/>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59" d="100"/>
          <a:sy n="59" d="100"/>
        </p:scale>
        <p:origin x="-84" y="-156"/>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2" Type="http://schemas.openxmlformats.org/officeDocument/2006/relationships/slide" Target="slides/slide1.xml"/><Relationship Id="rId16"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theme" Target="theme/theme1.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grpSp>
        <p:nvGrpSpPr>
          <p:cNvPr id="95" name="Group 94"/>
          <p:cNvGrpSpPr/>
          <p:nvPr/>
        </p:nvGrpSpPr>
        <p:grpSpPr>
          <a:xfrm>
            <a:off x="0" y="-30477"/>
            <a:ext cx="9067800" cy="6889273"/>
            <a:chOff x="0" y="-30477"/>
            <a:chExt cx="9067800" cy="6889273"/>
          </a:xfrm>
        </p:grpSpPr>
        <p:cxnSp>
          <p:nvCxnSpPr>
            <p:cNvPr id="110" name="Straight Connector 109"/>
            <p:cNvCxnSpPr/>
            <p:nvPr/>
          </p:nvCxnSpPr>
          <p:spPr>
            <a:xfrm rot="16200000" flipH="1">
              <a:off x="-1447800" y="3352800"/>
              <a:ext cx="6858000" cy="152400"/>
            </a:xfrm>
            <a:prstGeom prst="line">
              <a:avLst/>
            </a:prstGeom>
          </p:spPr>
          <p:style>
            <a:lnRef idx="1">
              <a:schemeClr val="accent1"/>
            </a:lnRef>
            <a:fillRef idx="0">
              <a:schemeClr val="accent1"/>
            </a:fillRef>
            <a:effectRef idx="0">
              <a:schemeClr val="accent1"/>
            </a:effectRef>
            <a:fontRef idx="minor">
              <a:schemeClr val="tx1"/>
            </a:fontRef>
          </p:style>
        </p:cxnSp>
        <p:cxnSp>
          <p:nvCxnSpPr>
            <p:cNvPr id="177" name="Straight Connector 176"/>
            <p:cNvCxnSpPr/>
            <p:nvPr/>
          </p:nvCxnSpPr>
          <p:spPr>
            <a:xfrm rot="16200000" flipH="1">
              <a:off x="-1638300" y="3238500"/>
              <a:ext cx="6858000" cy="381000"/>
            </a:xfrm>
            <a:prstGeom prst="line">
              <a:avLst/>
            </a:prstGeom>
          </p:spPr>
          <p:style>
            <a:lnRef idx="1">
              <a:schemeClr val="accent1"/>
            </a:lnRef>
            <a:fillRef idx="0">
              <a:schemeClr val="accent1"/>
            </a:fillRef>
            <a:effectRef idx="0">
              <a:schemeClr val="accent1"/>
            </a:effectRef>
            <a:fontRef idx="minor">
              <a:schemeClr val="tx1"/>
            </a:fontRef>
          </p:style>
        </p:cxnSp>
        <p:cxnSp>
          <p:nvCxnSpPr>
            <p:cNvPr id="178" name="Straight Connector 177"/>
            <p:cNvCxnSpPr/>
            <p:nvPr/>
          </p:nvCxnSpPr>
          <p:spPr>
            <a:xfrm rot="5400000">
              <a:off x="-1485900" y="3238500"/>
              <a:ext cx="6858000" cy="381000"/>
            </a:xfrm>
            <a:prstGeom prst="line">
              <a:avLst/>
            </a:prstGeom>
          </p:spPr>
          <p:style>
            <a:lnRef idx="1">
              <a:schemeClr val="accent1"/>
            </a:lnRef>
            <a:fillRef idx="0">
              <a:schemeClr val="accent1"/>
            </a:fillRef>
            <a:effectRef idx="0">
              <a:schemeClr val="accent1"/>
            </a:effectRef>
            <a:fontRef idx="minor">
              <a:schemeClr val="tx1"/>
            </a:fontRef>
          </p:style>
        </p:cxnSp>
        <p:cxnSp>
          <p:nvCxnSpPr>
            <p:cNvPr id="181" name="Straight Connector 180"/>
            <p:cNvCxnSpPr/>
            <p:nvPr/>
          </p:nvCxnSpPr>
          <p:spPr>
            <a:xfrm rot="5400000">
              <a:off x="-3238500" y="3314700"/>
              <a:ext cx="6858000" cy="228600"/>
            </a:xfrm>
            <a:prstGeom prst="line">
              <a:avLst/>
            </a:prstGeom>
            <a:ln w="28575">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182" name="Straight Connector 181"/>
            <p:cNvCxnSpPr/>
            <p:nvPr/>
          </p:nvCxnSpPr>
          <p:spPr>
            <a:xfrm rot="16200000" flipH="1">
              <a:off x="-3314700" y="3314700"/>
              <a:ext cx="6858000" cy="228600"/>
            </a:xfrm>
            <a:prstGeom prst="line">
              <a:avLst/>
            </a:prstGeom>
          </p:spPr>
          <p:style>
            <a:lnRef idx="1">
              <a:schemeClr val="accent1"/>
            </a:lnRef>
            <a:fillRef idx="0">
              <a:schemeClr val="accent1"/>
            </a:fillRef>
            <a:effectRef idx="0">
              <a:schemeClr val="accent1"/>
            </a:effectRef>
            <a:fontRef idx="minor">
              <a:schemeClr val="tx1"/>
            </a:fontRef>
          </p:style>
        </p:cxnSp>
        <p:cxnSp>
          <p:nvCxnSpPr>
            <p:cNvPr id="183" name="Straight Connector 182"/>
            <p:cNvCxnSpPr/>
            <p:nvPr/>
          </p:nvCxnSpPr>
          <p:spPr>
            <a:xfrm rot="16200000" flipH="1">
              <a:off x="-1371600" y="2971800"/>
              <a:ext cx="6858000" cy="914400"/>
            </a:xfrm>
            <a:prstGeom prst="line">
              <a:avLst/>
            </a:prstGeom>
            <a:ln w="28575">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184" name="Straight Connector 183"/>
            <p:cNvCxnSpPr/>
            <p:nvPr/>
          </p:nvCxnSpPr>
          <p:spPr>
            <a:xfrm rot="16200000" flipH="1">
              <a:off x="-2819400" y="3200400"/>
              <a:ext cx="6858000" cy="457200"/>
            </a:xfrm>
            <a:prstGeom prst="line">
              <a:avLst/>
            </a:prstGeom>
            <a:ln>
              <a:solidFill>
                <a:schemeClr val="accent1">
                  <a:alpha val="90000"/>
                </a:schemeClr>
              </a:solidFill>
            </a:ln>
          </p:spPr>
          <p:style>
            <a:lnRef idx="1">
              <a:schemeClr val="accent1"/>
            </a:lnRef>
            <a:fillRef idx="0">
              <a:schemeClr val="accent1"/>
            </a:fillRef>
            <a:effectRef idx="0">
              <a:schemeClr val="accent1"/>
            </a:effectRef>
            <a:fontRef idx="minor">
              <a:schemeClr val="tx1"/>
            </a:fontRef>
          </p:style>
        </p:cxnSp>
        <p:cxnSp>
          <p:nvCxnSpPr>
            <p:cNvPr id="185" name="Straight Connector 184"/>
            <p:cNvCxnSpPr/>
            <p:nvPr/>
          </p:nvCxnSpPr>
          <p:spPr>
            <a:xfrm rot="5400000">
              <a:off x="-2705099" y="3238500"/>
              <a:ext cx="6858000" cy="381000"/>
            </a:xfrm>
            <a:prstGeom prst="line">
              <a:avLst/>
            </a:prstGeom>
            <a:ln w="12700"/>
          </p:spPr>
          <p:style>
            <a:lnRef idx="1">
              <a:schemeClr val="accent1"/>
            </a:lnRef>
            <a:fillRef idx="0">
              <a:schemeClr val="accent1"/>
            </a:fillRef>
            <a:effectRef idx="0">
              <a:schemeClr val="accent1"/>
            </a:effectRef>
            <a:fontRef idx="minor">
              <a:schemeClr val="tx1"/>
            </a:fontRef>
          </p:style>
        </p:cxnSp>
        <p:cxnSp>
          <p:nvCxnSpPr>
            <p:cNvPr id="186" name="Straight Connector 185"/>
            <p:cNvCxnSpPr/>
            <p:nvPr/>
          </p:nvCxnSpPr>
          <p:spPr>
            <a:xfrm rot="16200000" flipH="1">
              <a:off x="-2133600" y="3200400"/>
              <a:ext cx="6858000" cy="457199"/>
            </a:xfrm>
            <a:prstGeom prst="line">
              <a:avLst/>
            </a:prstGeom>
            <a:ln w="38100">
              <a:solidFill>
                <a:schemeClr val="accent1">
                  <a:alpha val="47000"/>
                </a:schemeClr>
              </a:solidFill>
            </a:ln>
          </p:spPr>
          <p:style>
            <a:lnRef idx="1">
              <a:schemeClr val="accent1"/>
            </a:lnRef>
            <a:fillRef idx="0">
              <a:schemeClr val="accent1"/>
            </a:fillRef>
            <a:effectRef idx="0">
              <a:schemeClr val="accent1"/>
            </a:effectRef>
            <a:fontRef idx="minor">
              <a:schemeClr val="tx1"/>
            </a:fontRef>
          </p:style>
        </p:cxnSp>
        <p:cxnSp>
          <p:nvCxnSpPr>
            <p:cNvPr id="187" name="Straight Connector 186"/>
            <p:cNvCxnSpPr/>
            <p:nvPr/>
          </p:nvCxnSpPr>
          <p:spPr>
            <a:xfrm rot="16200000" flipH="1">
              <a:off x="-3124200" y="3276600"/>
              <a:ext cx="6858000" cy="304800"/>
            </a:xfrm>
            <a:prstGeom prst="line">
              <a:avLst/>
            </a:prstGeom>
          </p:spPr>
          <p:style>
            <a:lnRef idx="1">
              <a:schemeClr val="accent1"/>
            </a:lnRef>
            <a:fillRef idx="0">
              <a:schemeClr val="accent1"/>
            </a:fillRef>
            <a:effectRef idx="0">
              <a:schemeClr val="accent1"/>
            </a:effectRef>
            <a:fontRef idx="minor">
              <a:schemeClr val="tx1"/>
            </a:fontRef>
          </p:style>
        </p:cxnSp>
        <p:cxnSp>
          <p:nvCxnSpPr>
            <p:cNvPr id="188" name="Straight Connector 187"/>
            <p:cNvCxnSpPr/>
            <p:nvPr/>
          </p:nvCxnSpPr>
          <p:spPr>
            <a:xfrm rot="16200000" flipH="1">
              <a:off x="-1828799" y="3352799"/>
              <a:ext cx="6858000" cy="152401"/>
            </a:xfrm>
            <a:prstGeom prst="line">
              <a:avLst/>
            </a:prstGeom>
          </p:spPr>
          <p:style>
            <a:lnRef idx="1">
              <a:schemeClr val="accent1"/>
            </a:lnRef>
            <a:fillRef idx="0">
              <a:schemeClr val="accent1"/>
            </a:fillRef>
            <a:effectRef idx="0">
              <a:schemeClr val="accent1"/>
            </a:effectRef>
            <a:fontRef idx="minor">
              <a:schemeClr val="tx1"/>
            </a:fontRef>
          </p:style>
        </p:cxnSp>
        <p:cxnSp>
          <p:nvCxnSpPr>
            <p:cNvPr id="189" name="Straight Connector 188"/>
            <p:cNvCxnSpPr/>
            <p:nvPr/>
          </p:nvCxnSpPr>
          <p:spPr>
            <a:xfrm rot="16200000" flipH="1">
              <a:off x="-2819400" y="3352800"/>
              <a:ext cx="6858000" cy="152400"/>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190" name="Straight Connector 189"/>
            <p:cNvCxnSpPr/>
            <p:nvPr/>
          </p:nvCxnSpPr>
          <p:spPr>
            <a:xfrm rot="16200000" flipH="1">
              <a:off x="-2438400" y="3124200"/>
              <a:ext cx="6858000" cy="609600"/>
            </a:xfrm>
            <a:prstGeom prst="line">
              <a:avLst/>
            </a:prstGeom>
            <a:ln w="15875">
              <a:solidFill>
                <a:schemeClr val="accent1"/>
              </a:solidFill>
            </a:ln>
          </p:spPr>
          <p:style>
            <a:lnRef idx="1">
              <a:schemeClr val="accent1"/>
            </a:lnRef>
            <a:fillRef idx="0">
              <a:schemeClr val="accent1"/>
            </a:fillRef>
            <a:effectRef idx="0">
              <a:schemeClr val="accent1"/>
            </a:effectRef>
            <a:fontRef idx="minor">
              <a:schemeClr val="tx1"/>
            </a:fontRef>
          </p:style>
        </p:cxnSp>
        <p:cxnSp>
          <p:nvCxnSpPr>
            <p:cNvPr id="165" name="Straight Connector 164"/>
            <p:cNvCxnSpPr/>
            <p:nvPr/>
          </p:nvCxnSpPr>
          <p:spPr>
            <a:xfrm rot="5400000">
              <a:off x="-1731645" y="2722245"/>
              <a:ext cx="6858000" cy="1413510"/>
            </a:xfrm>
            <a:prstGeom prst="line">
              <a:avLst/>
            </a:prstGeom>
            <a:ln>
              <a:solidFill>
                <a:schemeClr val="accent1">
                  <a:alpha val="39000"/>
                </a:schemeClr>
              </a:solidFill>
            </a:ln>
          </p:spPr>
          <p:style>
            <a:lnRef idx="1">
              <a:schemeClr val="accent1"/>
            </a:lnRef>
            <a:fillRef idx="0">
              <a:schemeClr val="accent1"/>
            </a:fillRef>
            <a:effectRef idx="0">
              <a:schemeClr val="accent1"/>
            </a:effectRef>
            <a:fontRef idx="minor">
              <a:schemeClr val="tx1"/>
            </a:fontRef>
          </p:style>
        </p:cxnSp>
        <p:cxnSp>
          <p:nvCxnSpPr>
            <p:cNvPr id="166" name="Straight Connector 165"/>
            <p:cNvCxnSpPr/>
            <p:nvPr/>
          </p:nvCxnSpPr>
          <p:spPr>
            <a:xfrm rot="5400000">
              <a:off x="-1142048" y="3277552"/>
              <a:ext cx="6858000" cy="302895"/>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169" name="Straight Connector 168"/>
            <p:cNvCxnSpPr/>
            <p:nvPr/>
          </p:nvCxnSpPr>
          <p:spPr>
            <a:xfrm rot="5400000">
              <a:off x="-914400" y="3276600"/>
              <a:ext cx="6858000" cy="304800"/>
            </a:xfrm>
            <a:prstGeom prst="line">
              <a:avLst/>
            </a:prstGeom>
          </p:spPr>
          <p:style>
            <a:lnRef idx="1">
              <a:schemeClr val="accent1"/>
            </a:lnRef>
            <a:fillRef idx="0">
              <a:schemeClr val="accent1"/>
            </a:fillRef>
            <a:effectRef idx="0">
              <a:schemeClr val="accent1"/>
            </a:effectRef>
            <a:fontRef idx="minor">
              <a:schemeClr val="tx1"/>
            </a:fontRef>
          </p:style>
        </p:cxnSp>
        <p:cxnSp>
          <p:nvCxnSpPr>
            <p:cNvPr id="173" name="Straight Connector 172"/>
            <p:cNvCxnSpPr/>
            <p:nvPr/>
          </p:nvCxnSpPr>
          <p:spPr>
            <a:xfrm rot="5400000">
              <a:off x="-1855470" y="3227070"/>
              <a:ext cx="6858000" cy="403860"/>
            </a:xfrm>
            <a:prstGeom prst="line">
              <a:avLst/>
            </a:prstGeom>
            <a:ln w="12700"/>
          </p:spPr>
          <p:style>
            <a:lnRef idx="1">
              <a:schemeClr val="accent1"/>
            </a:lnRef>
            <a:fillRef idx="0">
              <a:schemeClr val="accent1"/>
            </a:fillRef>
            <a:effectRef idx="0">
              <a:schemeClr val="accent1"/>
            </a:effectRef>
            <a:fontRef idx="minor">
              <a:schemeClr val="tx1"/>
            </a:fontRef>
          </p:style>
        </p:cxnSp>
        <p:cxnSp>
          <p:nvCxnSpPr>
            <p:cNvPr id="121" name="Straight Connector 120"/>
            <p:cNvCxnSpPr/>
            <p:nvPr/>
          </p:nvCxnSpPr>
          <p:spPr>
            <a:xfrm rot="16200000" flipH="1">
              <a:off x="-2643187" y="3252788"/>
              <a:ext cx="6858000" cy="352425"/>
            </a:xfrm>
            <a:prstGeom prst="line">
              <a:avLst/>
            </a:prstGeom>
            <a:ln w="15875"/>
          </p:spPr>
          <p:style>
            <a:lnRef idx="1">
              <a:schemeClr val="accent1"/>
            </a:lnRef>
            <a:fillRef idx="0">
              <a:schemeClr val="accent1"/>
            </a:fillRef>
            <a:effectRef idx="0">
              <a:schemeClr val="accent1"/>
            </a:effectRef>
            <a:fontRef idx="minor">
              <a:schemeClr val="tx1"/>
            </a:fontRef>
          </p:style>
        </p:cxnSp>
        <p:cxnSp>
          <p:nvCxnSpPr>
            <p:cNvPr id="145" name="Straight Connector 144"/>
            <p:cNvCxnSpPr/>
            <p:nvPr/>
          </p:nvCxnSpPr>
          <p:spPr>
            <a:xfrm rot="16200000" flipH="1">
              <a:off x="-1954530" y="3326130"/>
              <a:ext cx="6858000" cy="205740"/>
            </a:xfrm>
            <a:prstGeom prst="line">
              <a:avLst/>
            </a:prstGeom>
            <a:ln w="50800">
              <a:solidFill>
                <a:schemeClr val="accent1">
                  <a:alpha val="30000"/>
                </a:schemeClr>
              </a:solidFill>
            </a:ln>
          </p:spPr>
          <p:style>
            <a:lnRef idx="1">
              <a:schemeClr val="accent1"/>
            </a:lnRef>
            <a:fillRef idx="0">
              <a:schemeClr val="accent1"/>
            </a:fillRef>
            <a:effectRef idx="0">
              <a:schemeClr val="accent1"/>
            </a:effectRef>
            <a:fontRef idx="minor">
              <a:schemeClr val="tx1"/>
            </a:fontRef>
          </p:style>
        </p:cxnSp>
        <p:cxnSp>
          <p:nvCxnSpPr>
            <p:cNvPr id="108" name="Straight Connector 107"/>
            <p:cNvCxnSpPr/>
            <p:nvPr/>
          </p:nvCxnSpPr>
          <p:spPr>
            <a:xfrm rot="16200000" flipH="1">
              <a:off x="-2362200" y="3352800"/>
              <a:ext cx="6858000" cy="1524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09" name="Straight Connector 208"/>
            <p:cNvCxnSpPr/>
            <p:nvPr/>
          </p:nvCxnSpPr>
          <p:spPr>
            <a:xfrm rot="16200000" flipH="1">
              <a:off x="-2133600" y="3352800"/>
              <a:ext cx="6858000" cy="152400"/>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210" name="Straight Connector 209"/>
            <p:cNvCxnSpPr/>
            <p:nvPr/>
          </p:nvCxnSpPr>
          <p:spPr>
            <a:xfrm rot="16200000" flipH="1">
              <a:off x="1066800" y="3352800"/>
              <a:ext cx="6858000" cy="1524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11" name="Straight Connector 210"/>
            <p:cNvCxnSpPr/>
            <p:nvPr/>
          </p:nvCxnSpPr>
          <p:spPr>
            <a:xfrm rot="16200000" flipH="1">
              <a:off x="876300" y="3238500"/>
              <a:ext cx="6858000" cy="3810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12" name="Straight Connector 211"/>
            <p:cNvCxnSpPr/>
            <p:nvPr/>
          </p:nvCxnSpPr>
          <p:spPr>
            <a:xfrm rot="5400000">
              <a:off x="1028700" y="3238500"/>
              <a:ext cx="6858000" cy="381000"/>
            </a:xfrm>
            <a:prstGeom prst="line">
              <a:avLst/>
            </a:prstGeom>
            <a:ln w="47625">
              <a:solidFill>
                <a:schemeClr val="accent1">
                  <a:alpha val="63000"/>
                </a:schemeClr>
              </a:solidFill>
            </a:ln>
          </p:spPr>
          <p:style>
            <a:lnRef idx="1">
              <a:schemeClr val="accent1"/>
            </a:lnRef>
            <a:fillRef idx="0">
              <a:schemeClr val="accent1"/>
            </a:fillRef>
            <a:effectRef idx="0">
              <a:schemeClr val="accent1"/>
            </a:effectRef>
            <a:fontRef idx="minor">
              <a:schemeClr val="tx1"/>
            </a:fontRef>
          </p:style>
        </p:cxnSp>
        <p:cxnSp>
          <p:nvCxnSpPr>
            <p:cNvPr id="213" name="Straight Connector 212"/>
            <p:cNvCxnSpPr/>
            <p:nvPr/>
          </p:nvCxnSpPr>
          <p:spPr>
            <a:xfrm rot="5400000">
              <a:off x="-723900" y="3314700"/>
              <a:ext cx="6858000" cy="228600"/>
            </a:xfrm>
            <a:prstGeom prst="line">
              <a:avLst/>
            </a:prstGeom>
            <a:ln w="28575">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214" name="Straight Connector 213"/>
            <p:cNvCxnSpPr/>
            <p:nvPr/>
          </p:nvCxnSpPr>
          <p:spPr>
            <a:xfrm rot="16200000" flipH="1">
              <a:off x="-800100" y="3314700"/>
              <a:ext cx="6858000" cy="2286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15" name="Straight Connector 214"/>
            <p:cNvCxnSpPr/>
            <p:nvPr/>
          </p:nvCxnSpPr>
          <p:spPr>
            <a:xfrm rot="5400000">
              <a:off x="-152400" y="3429000"/>
              <a:ext cx="6858000" cy="1588"/>
            </a:xfrm>
            <a:prstGeom prst="line">
              <a:avLst/>
            </a:prstGeom>
            <a:ln w="28575">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216" name="Straight Connector 215"/>
            <p:cNvCxnSpPr/>
            <p:nvPr/>
          </p:nvCxnSpPr>
          <p:spPr>
            <a:xfrm rot="16200000" flipH="1">
              <a:off x="-304800" y="3200400"/>
              <a:ext cx="6858000" cy="457200"/>
            </a:xfrm>
            <a:prstGeom prst="line">
              <a:avLst/>
            </a:prstGeom>
            <a:ln w="47625">
              <a:solidFill>
                <a:schemeClr val="accent1">
                  <a:alpha val="63000"/>
                </a:schemeClr>
              </a:solidFill>
            </a:ln>
          </p:spPr>
          <p:style>
            <a:lnRef idx="1">
              <a:schemeClr val="accent1"/>
            </a:lnRef>
            <a:fillRef idx="0">
              <a:schemeClr val="accent1"/>
            </a:fillRef>
            <a:effectRef idx="0">
              <a:schemeClr val="accent1"/>
            </a:effectRef>
            <a:fontRef idx="minor">
              <a:schemeClr val="tx1"/>
            </a:fontRef>
          </p:style>
        </p:cxnSp>
        <p:cxnSp>
          <p:nvCxnSpPr>
            <p:cNvPr id="217" name="Straight Connector 216"/>
            <p:cNvCxnSpPr/>
            <p:nvPr/>
          </p:nvCxnSpPr>
          <p:spPr>
            <a:xfrm rot="5400000">
              <a:off x="-190499" y="3238500"/>
              <a:ext cx="6858000" cy="381000"/>
            </a:xfrm>
            <a:prstGeom prst="line">
              <a:avLst/>
            </a:prstGeom>
            <a:ln w="50800">
              <a:solidFill>
                <a:schemeClr val="accent1">
                  <a:alpha val="30000"/>
                </a:schemeClr>
              </a:solidFill>
            </a:ln>
          </p:spPr>
          <p:style>
            <a:lnRef idx="1">
              <a:schemeClr val="accent1"/>
            </a:lnRef>
            <a:fillRef idx="0">
              <a:schemeClr val="accent1"/>
            </a:fillRef>
            <a:effectRef idx="0">
              <a:schemeClr val="accent1"/>
            </a:effectRef>
            <a:fontRef idx="minor">
              <a:schemeClr val="tx1"/>
            </a:fontRef>
          </p:style>
        </p:cxnSp>
        <p:cxnSp>
          <p:nvCxnSpPr>
            <p:cNvPr id="218" name="Straight Connector 217"/>
            <p:cNvCxnSpPr/>
            <p:nvPr/>
          </p:nvCxnSpPr>
          <p:spPr>
            <a:xfrm rot="16200000" flipH="1">
              <a:off x="381000" y="3200400"/>
              <a:ext cx="6858000" cy="457199"/>
            </a:xfrm>
            <a:prstGeom prst="line">
              <a:avLst/>
            </a:prstGeom>
            <a:ln w="38100">
              <a:solidFill>
                <a:schemeClr val="accent1">
                  <a:alpha val="47000"/>
                </a:schemeClr>
              </a:solidFill>
            </a:ln>
          </p:spPr>
          <p:style>
            <a:lnRef idx="1">
              <a:schemeClr val="accent1"/>
            </a:lnRef>
            <a:fillRef idx="0">
              <a:schemeClr val="accent1"/>
            </a:fillRef>
            <a:effectRef idx="0">
              <a:schemeClr val="accent1"/>
            </a:effectRef>
            <a:fontRef idx="minor">
              <a:schemeClr val="tx1"/>
            </a:fontRef>
          </p:style>
        </p:cxnSp>
        <p:cxnSp>
          <p:nvCxnSpPr>
            <p:cNvPr id="219" name="Straight Connector 218"/>
            <p:cNvCxnSpPr/>
            <p:nvPr/>
          </p:nvCxnSpPr>
          <p:spPr>
            <a:xfrm rot="16200000" flipH="1">
              <a:off x="-609600" y="3276600"/>
              <a:ext cx="6858000" cy="3048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20" name="Straight Connector 219"/>
            <p:cNvCxnSpPr/>
            <p:nvPr/>
          </p:nvCxnSpPr>
          <p:spPr>
            <a:xfrm rot="16200000" flipH="1">
              <a:off x="685801" y="3352799"/>
              <a:ext cx="6858000" cy="152401"/>
            </a:xfrm>
            <a:prstGeom prst="line">
              <a:avLst/>
            </a:prstGeom>
            <a:ln w="50800">
              <a:solidFill>
                <a:schemeClr val="accent1">
                  <a:alpha val="30000"/>
                </a:schemeClr>
              </a:solidFill>
            </a:ln>
          </p:spPr>
          <p:style>
            <a:lnRef idx="1">
              <a:schemeClr val="accent1"/>
            </a:lnRef>
            <a:fillRef idx="0">
              <a:schemeClr val="accent1"/>
            </a:fillRef>
            <a:effectRef idx="0">
              <a:schemeClr val="accent1"/>
            </a:effectRef>
            <a:fontRef idx="minor">
              <a:schemeClr val="tx1"/>
            </a:fontRef>
          </p:style>
        </p:cxnSp>
        <p:cxnSp>
          <p:nvCxnSpPr>
            <p:cNvPr id="221" name="Straight Connector 220"/>
            <p:cNvCxnSpPr/>
            <p:nvPr/>
          </p:nvCxnSpPr>
          <p:spPr>
            <a:xfrm rot="16200000" flipH="1">
              <a:off x="-304800" y="3352800"/>
              <a:ext cx="6858000" cy="152400"/>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222" name="Straight Connector 221"/>
            <p:cNvCxnSpPr/>
            <p:nvPr/>
          </p:nvCxnSpPr>
          <p:spPr>
            <a:xfrm rot="5400000">
              <a:off x="-1028700" y="3314700"/>
              <a:ext cx="6858000" cy="228600"/>
            </a:xfrm>
            <a:prstGeom prst="line">
              <a:avLst/>
            </a:prstGeom>
            <a:ln w="15875">
              <a:solidFill>
                <a:schemeClr val="accent1"/>
              </a:solidFill>
            </a:ln>
          </p:spPr>
          <p:style>
            <a:lnRef idx="1">
              <a:schemeClr val="accent1"/>
            </a:lnRef>
            <a:fillRef idx="0">
              <a:schemeClr val="accent1"/>
            </a:fillRef>
            <a:effectRef idx="0">
              <a:schemeClr val="accent1"/>
            </a:effectRef>
            <a:fontRef idx="minor">
              <a:schemeClr val="tx1"/>
            </a:fontRef>
          </p:style>
        </p:cxnSp>
        <p:cxnSp>
          <p:nvCxnSpPr>
            <p:cNvPr id="223" name="Straight Connector 222"/>
            <p:cNvCxnSpPr/>
            <p:nvPr/>
          </p:nvCxnSpPr>
          <p:spPr>
            <a:xfrm rot="5400000">
              <a:off x="782955" y="2722245"/>
              <a:ext cx="6858000" cy="1413510"/>
            </a:xfrm>
            <a:prstGeom prst="line">
              <a:avLst/>
            </a:prstGeom>
            <a:ln>
              <a:solidFill>
                <a:schemeClr val="accent1">
                  <a:alpha val="39000"/>
                </a:schemeClr>
              </a:solidFill>
            </a:ln>
          </p:spPr>
          <p:style>
            <a:lnRef idx="1">
              <a:schemeClr val="accent1"/>
            </a:lnRef>
            <a:fillRef idx="0">
              <a:schemeClr val="accent1"/>
            </a:fillRef>
            <a:effectRef idx="0">
              <a:schemeClr val="accent1"/>
            </a:effectRef>
            <a:fontRef idx="minor">
              <a:schemeClr val="tx1"/>
            </a:fontRef>
          </p:style>
        </p:cxnSp>
        <p:cxnSp>
          <p:nvCxnSpPr>
            <p:cNvPr id="224" name="Straight Connector 223"/>
            <p:cNvCxnSpPr/>
            <p:nvPr/>
          </p:nvCxnSpPr>
          <p:spPr>
            <a:xfrm rot="5400000">
              <a:off x="1372552" y="3277552"/>
              <a:ext cx="6858000" cy="302895"/>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225" name="Straight Connector 224"/>
            <p:cNvCxnSpPr/>
            <p:nvPr/>
          </p:nvCxnSpPr>
          <p:spPr>
            <a:xfrm rot="5400000">
              <a:off x="1600200" y="3352800"/>
              <a:ext cx="6858000" cy="1524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26" name="Straight Connector 225"/>
            <p:cNvCxnSpPr/>
            <p:nvPr/>
          </p:nvCxnSpPr>
          <p:spPr>
            <a:xfrm rot="5400000">
              <a:off x="659130" y="3227070"/>
              <a:ext cx="6858000" cy="403860"/>
            </a:xfrm>
            <a:prstGeom prst="line">
              <a:avLst/>
            </a:prstGeom>
            <a:ln w="12700"/>
          </p:spPr>
          <p:style>
            <a:lnRef idx="1">
              <a:schemeClr val="accent1"/>
            </a:lnRef>
            <a:fillRef idx="0">
              <a:schemeClr val="accent1"/>
            </a:fillRef>
            <a:effectRef idx="0">
              <a:schemeClr val="accent1"/>
            </a:effectRef>
            <a:fontRef idx="minor">
              <a:schemeClr val="tx1"/>
            </a:fontRef>
          </p:style>
        </p:cxnSp>
        <p:cxnSp>
          <p:nvCxnSpPr>
            <p:cNvPr id="227" name="Straight Connector 226"/>
            <p:cNvCxnSpPr/>
            <p:nvPr/>
          </p:nvCxnSpPr>
          <p:spPr>
            <a:xfrm rot="16200000" flipH="1">
              <a:off x="-128587" y="3252788"/>
              <a:ext cx="6858000" cy="352425"/>
            </a:xfrm>
            <a:prstGeom prst="line">
              <a:avLst/>
            </a:prstGeom>
            <a:ln w="15875"/>
          </p:spPr>
          <p:style>
            <a:lnRef idx="1">
              <a:schemeClr val="accent1"/>
            </a:lnRef>
            <a:fillRef idx="0">
              <a:schemeClr val="accent1"/>
            </a:fillRef>
            <a:effectRef idx="0">
              <a:schemeClr val="accent1"/>
            </a:effectRef>
            <a:fontRef idx="minor">
              <a:schemeClr val="tx1"/>
            </a:fontRef>
          </p:style>
        </p:cxnSp>
        <p:cxnSp>
          <p:nvCxnSpPr>
            <p:cNvPr id="228" name="Straight Connector 227"/>
            <p:cNvCxnSpPr/>
            <p:nvPr/>
          </p:nvCxnSpPr>
          <p:spPr>
            <a:xfrm rot="16200000" flipH="1">
              <a:off x="560070" y="3326130"/>
              <a:ext cx="6858000" cy="205740"/>
            </a:xfrm>
            <a:prstGeom prst="line">
              <a:avLst/>
            </a:prstGeom>
          </p:spPr>
          <p:style>
            <a:lnRef idx="1">
              <a:schemeClr val="accent1"/>
            </a:lnRef>
            <a:fillRef idx="0">
              <a:schemeClr val="accent1"/>
            </a:fillRef>
            <a:effectRef idx="0">
              <a:schemeClr val="accent1"/>
            </a:effectRef>
            <a:fontRef idx="minor">
              <a:schemeClr val="tx1"/>
            </a:fontRef>
          </p:style>
        </p:cxnSp>
        <p:cxnSp>
          <p:nvCxnSpPr>
            <p:cNvPr id="229" name="Straight Connector 228"/>
            <p:cNvCxnSpPr/>
            <p:nvPr/>
          </p:nvCxnSpPr>
          <p:spPr>
            <a:xfrm rot="16200000" flipH="1">
              <a:off x="152400" y="3352800"/>
              <a:ext cx="6858000" cy="1524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30" name="Straight Connector 229"/>
            <p:cNvCxnSpPr/>
            <p:nvPr/>
          </p:nvCxnSpPr>
          <p:spPr>
            <a:xfrm rot="16200000" flipH="1">
              <a:off x="381000" y="3352800"/>
              <a:ext cx="6858000" cy="152400"/>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237" name="Straight Connector 236"/>
            <p:cNvCxnSpPr/>
            <p:nvPr/>
          </p:nvCxnSpPr>
          <p:spPr>
            <a:xfrm rot="16200000" flipH="1">
              <a:off x="2743200" y="3352801"/>
              <a:ext cx="6858000" cy="152400"/>
            </a:xfrm>
            <a:prstGeom prst="line">
              <a:avLst/>
            </a:prstGeom>
            <a:ln w="50800">
              <a:solidFill>
                <a:schemeClr val="accent1">
                  <a:alpha val="30000"/>
                </a:schemeClr>
              </a:solidFill>
            </a:ln>
          </p:spPr>
          <p:style>
            <a:lnRef idx="1">
              <a:schemeClr val="accent1"/>
            </a:lnRef>
            <a:fillRef idx="0">
              <a:schemeClr val="accent1"/>
            </a:fillRef>
            <a:effectRef idx="0">
              <a:schemeClr val="accent1"/>
            </a:effectRef>
            <a:fontRef idx="minor">
              <a:schemeClr val="tx1"/>
            </a:fontRef>
          </p:style>
        </p:cxnSp>
        <p:cxnSp>
          <p:nvCxnSpPr>
            <p:cNvPr id="238" name="Straight Connector 237"/>
            <p:cNvCxnSpPr/>
            <p:nvPr/>
          </p:nvCxnSpPr>
          <p:spPr>
            <a:xfrm rot="16200000" flipH="1">
              <a:off x="2095501" y="3238501"/>
              <a:ext cx="6858000" cy="3810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39" name="Straight Connector 238"/>
            <p:cNvCxnSpPr/>
            <p:nvPr/>
          </p:nvCxnSpPr>
          <p:spPr>
            <a:xfrm rot="5400000">
              <a:off x="2705100" y="3238501"/>
              <a:ext cx="6858000" cy="3810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40" name="Straight Connector 239"/>
            <p:cNvCxnSpPr/>
            <p:nvPr/>
          </p:nvCxnSpPr>
          <p:spPr>
            <a:xfrm rot="5400000">
              <a:off x="1828801" y="3276600"/>
              <a:ext cx="6857999" cy="304800"/>
            </a:xfrm>
            <a:prstGeom prst="line">
              <a:avLst/>
            </a:prstGeom>
            <a:ln w="28575">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241" name="Straight Connector 240"/>
            <p:cNvCxnSpPr/>
            <p:nvPr/>
          </p:nvCxnSpPr>
          <p:spPr>
            <a:xfrm rot="16200000" flipH="1">
              <a:off x="1066800" y="3200402"/>
              <a:ext cx="6858000" cy="457199"/>
            </a:xfrm>
            <a:prstGeom prst="line">
              <a:avLst/>
            </a:prstGeom>
            <a:ln w="38100">
              <a:solidFill>
                <a:schemeClr val="accent1">
                  <a:alpha val="47000"/>
                </a:schemeClr>
              </a:solidFill>
            </a:ln>
          </p:spPr>
          <p:style>
            <a:lnRef idx="1">
              <a:schemeClr val="accent1"/>
            </a:lnRef>
            <a:fillRef idx="0">
              <a:schemeClr val="accent1"/>
            </a:fillRef>
            <a:effectRef idx="0">
              <a:schemeClr val="accent1"/>
            </a:effectRef>
            <a:fontRef idx="minor">
              <a:schemeClr val="tx1"/>
            </a:fontRef>
          </p:style>
        </p:cxnSp>
        <p:cxnSp>
          <p:nvCxnSpPr>
            <p:cNvPr id="242" name="Straight Connector 241"/>
            <p:cNvCxnSpPr/>
            <p:nvPr/>
          </p:nvCxnSpPr>
          <p:spPr>
            <a:xfrm rot="16200000" flipH="1">
              <a:off x="2362201" y="3352800"/>
              <a:ext cx="6858000" cy="152401"/>
            </a:xfrm>
            <a:prstGeom prst="line">
              <a:avLst/>
            </a:prstGeom>
          </p:spPr>
          <p:style>
            <a:lnRef idx="1">
              <a:schemeClr val="accent1"/>
            </a:lnRef>
            <a:fillRef idx="0">
              <a:schemeClr val="accent1"/>
            </a:fillRef>
            <a:effectRef idx="0">
              <a:schemeClr val="accent1"/>
            </a:effectRef>
            <a:fontRef idx="minor">
              <a:schemeClr val="tx1"/>
            </a:fontRef>
          </p:style>
        </p:cxnSp>
        <p:cxnSp>
          <p:nvCxnSpPr>
            <p:cNvPr id="243" name="Straight Connector 242"/>
            <p:cNvCxnSpPr/>
            <p:nvPr/>
          </p:nvCxnSpPr>
          <p:spPr>
            <a:xfrm rot="5400000">
              <a:off x="2646045" y="2722246"/>
              <a:ext cx="6858000" cy="1413510"/>
            </a:xfrm>
            <a:prstGeom prst="line">
              <a:avLst/>
            </a:prstGeom>
            <a:ln>
              <a:solidFill>
                <a:schemeClr val="accent1">
                  <a:alpha val="56000"/>
                </a:schemeClr>
              </a:solidFill>
            </a:ln>
          </p:spPr>
          <p:style>
            <a:lnRef idx="1">
              <a:schemeClr val="accent1"/>
            </a:lnRef>
            <a:fillRef idx="0">
              <a:schemeClr val="accent1"/>
            </a:fillRef>
            <a:effectRef idx="0">
              <a:schemeClr val="accent1"/>
            </a:effectRef>
            <a:fontRef idx="minor">
              <a:schemeClr val="tx1"/>
            </a:fontRef>
          </p:style>
        </p:cxnSp>
        <p:cxnSp>
          <p:nvCxnSpPr>
            <p:cNvPr id="244" name="Straight Connector 243"/>
            <p:cNvCxnSpPr/>
            <p:nvPr/>
          </p:nvCxnSpPr>
          <p:spPr>
            <a:xfrm rot="5400000">
              <a:off x="3048952" y="3277553"/>
              <a:ext cx="6858000" cy="302895"/>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245" name="Straight Connector 244"/>
            <p:cNvCxnSpPr/>
            <p:nvPr/>
          </p:nvCxnSpPr>
          <p:spPr>
            <a:xfrm rot="5400000">
              <a:off x="2895600" y="3276601"/>
              <a:ext cx="6858000" cy="3048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46" name="Straight Connector 245"/>
            <p:cNvCxnSpPr/>
            <p:nvPr/>
          </p:nvCxnSpPr>
          <p:spPr>
            <a:xfrm rot="5400000">
              <a:off x="2388870" y="3227071"/>
              <a:ext cx="6858000" cy="403860"/>
            </a:xfrm>
            <a:prstGeom prst="line">
              <a:avLst/>
            </a:prstGeom>
            <a:ln w="12700"/>
          </p:spPr>
          <p:style>
            <a:lnRef idx="1">
              <a:schemeClr val="accent1"/>
            </a:lnRef>
            <a:fillRef idx="0">
              <a:schemeClr val="accent1"/>
            </a:fillRef>
            <a:effectRef idx="0">
              <a:schemeClr val="accent1"/>
            </a:effectRef>
            <a:fontRef idx="minor">
              <a:schemeClr val="tx1"/>
            </a:fontRef>
          </p:style>
        </p:cxnSp>
        <p:cxnSp>
          <p:nvCxnSpPr>
            <p:cNvPr id="247" name="Straight Connector 246"/>
            <p:cNvCxnSpPr/>
            <p:nvPr/>
          </p:nvCxnSpPr>
          <p:spPr>
            <a:xfrm rot="16200000" flipH="1">
              <a:off x="2236470" y="3326131"/>
              <a:ext cx="6858000" cy="205740"/>
            </a:xfrm>
            <a:prstGeom prst="line">
              <a:avLst/>
            </a:prstGeom>
          </p:spPr>
          <p:style>
            <a:lnRef idx="1">
              <a:schemeClr val="accent1"/>
            </a:lnRef>
            <a:fillRef idx="0">
              <a:schemeClr val="accent1"/>
            </a:fillRef>
            <a:effectRef idx="0">
              <a:schemeClr val="accent1"/>
            </a:effectRef>
            <a:fontRef idx="minor">
              <a:schemeClr val="tx1"/>
            </a:fontRef>
          </p:style>
        </p:cxnSp>
        <p:cxnSp>
          <p:nvCxnSpPr>
            <p:cNvPr id="248" name="Straight Connector 247"/>
            <p:cNvCxnSpPr/>
            <p:nvPr/>
          </p:nvCxnSpPr>
          <p:spPr>
            <a:xfrm rot="16200000" flipH="1">
              <a:off x="1752600" y="3352801"/>
              <a:ext cx="6858000" cy="1524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49" name="Straight Connector 248"/>
            <p:cNvCxnSpPr/>
            <p:nvPr/>
          </p:nvCxnSpPr>
          <p:spPr>
            <a:xfrm rot="16200000" flipH="1">
              <a:off x="1981200" y="3352800"/>
              <a:ext cx="6858000" cy="152400"/>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250" name="Straight Connector 249"/>
            <p:cNvCxnSpPr/>
            <p:nvPr/>
          </p:nvCxnSpPr>
          <p:spPr>
            <a:xfrm rot="5400000">
              <a:off x="3467100" y="3314701"/>
              <a:ext cx="6858000" cy="228600"/>
            </a:xfrm>
            <a:prstGeom prst="line">
              <a:avLst/>
            </a:prstGeom>
            <a:ln w="28575">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251" name="Straight Connector 250"/>
            <p:cNvCxnSpPr/>
            <p:nvPr/>
          </p:nvCxnSpPr>
          <p:spPr>
            <a:xfrm rot="16200000" flipH="1">
              <a:off x="3467099" y="3314701"/>
              <a:ext cx="6858000" cy="2286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52" name="Straight Connector 251"/>
            <p:cNvCxnSpPr/>
            <p:nvPr/>
          </p:nvCxnSpPr>
          <p:spPr>
            <a:xfrm rot="5400000">
              <a:off x="4038600" y="3429001"/>
              <a:ext cx="6858000" cy="1588"/>
            </a:xfrm>
            <a:prstGeom prst="line">
              <a:avLst/>
            </a:prstGeom>
            <a:ln w="28575">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253" name="Straight Connector 252"/>
            <p:cNvCxnSpPr/>
            <p:nvPr/>
          </p:nvCxnSpPr>
          <p:spPr>
            <a:xfrm rot="16200000" flipH="1">
              <a:off x="3886200" y="3200401"/>
              <a:ext cx="6858000" cy="457200"/>
            </a:xfrm>
            <a:prstGeom prst="line">
              <a:avLst/>
            </a:prstGeom>
            <a:ln>
              <a:solidFill>
                <a:schemeClr val="accent1">
                  <a:alpha val="90000"/>
                </a:schemeClr>
              </a:solidFill>
            </a:ln>
          </p:spPr>
          <p:style>
            <a:lnRef idx="1">
              <a:schemeClr val="accent1"/>
            </a:lnRef>
            <a:fillRef idx="0">
              <a:schemeClr val="accent1"/>
            </a:fillRef>
            <a:effectRef idx="0">
              <a:schemeClr val="accent1"/>
            </a:effectRef>
            <a:fontRef idx="minor">
              <a:schemeClr val="tx1"/>
            </a:fontRef>
          </p:style>
        </p:cxnSp>
        <p:cxnSp>
          <p:nvCxnSpPr>
            <p:cNvPr id="254" name="Straight Connector 253"/>
            <p:cNvCxnSpPr/>
            <p:nvPr/>
          </p:nvCxnSpPr>
          <p:spPr>
            <a:xfrm rot="5400000">
              <a:off x="4000501" y="3238501"/>
              <a:ext cx="6858000" cy="381000"/>
            </a:xfrm>
            <a:prstGeom prst="line">
              <a:avLst/>
            </a:prstGeom>
            <a:ln w="12700"/>
          </p:spPr>
          <p:style>
            <a:lnRef idx="1">
              <a:schemeClr val="accent1"/>
            </a:lnRef>
            <a:fillRef idx="0">
              <a:schemeClr val="accent1"/>
            </a:fillRef>
            <a:effectRef idx="0">
              <a:schemeClr val="accent1"/>
            </a:effectRef>
            <a:fontRef idx="minor">
              <a:schemeClr val="tx1"/>
            </a:fontRef>
          </p:style>
        </p:cxnSp>
        <p:cxnSp>
          <p:nvCxnSpPr>
            <p:cNvPr id="255" name="Straight Connector 254"/>
            <p:cNvCxnSpPr/>
            <p:nvPr/>
          </p:nvCxnSpPr>
          <p:spPr>
            <a:xfrm rot="16200000" flipH="1">
              <a:off x="4572000" y="3200401"/>
              <a:ext cx="6858000" cy="457199"/>
            </a:xfrm>
            <a:prstGeom prst="line">
              <a:avLst/>
            </a:prstGeom>
            <a:ln w="38100">
              <a:solidFill>
                <a:schemeClr val="accent1">
                  <a:alpha val="47000"/>
                </a:schemeClr>
              </a:solidFill>
            </a:ln>
          </p:spPr>
          <p:style>
            <a:lnRef idx="1">
              <a:schemeClr val="accent1"/>
            </a:lnRef>
            <a:fillRef idx="0">
              <a:schemeClr val="accent1"/>
            </a:fillRef>
            <a:effectRef idx="0">
              <a:schemeClr val="accent1"/>
            </a:effectRef>
            <a:fontRef idx="minor">
              <a:schemeClr val="tx1"/>
            </a:fontRef>
          </p:style>
        </p:cxnSp>
        <p:cxnSp>
          <p:nvCxnSpPr>
            <p:cNvPr id="257" name="Straight Connector 256"/>
            <p:cNvCxnSpPr/>
            <p:nvPr/>
          </p:nvCxnSpPr>
          <p:spPr>
            <a:xfrm rot="16200000" flipH="1">
              <a:off x="3733800" y="3352800"/>
              <a:ext cx="6858000" cy="152400"/>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258" name="Straight Connector 257"/>
            <p:cNvCxnSpPr/>
            <p:nvPr/>
          </p:nvCxnSpPr>
          <p:spPr>
            <a:xfrm rot="5400000">
              <a:off x="3619500" y="3314700"/>
              <a:ext cx="6858000" cy="228600"/>
            </a:xfrm>
            <a:prstGeom prst="line">
              <a:avLst/>
            </a:prstGeom>
            <a:ln w="15875">
              <a:solidFill>
                <a:schemeClr val="accent1"/>
              </a:solidFill>
            </a:ln>
          </p:spPr>
          <p:style>
            <a:lnRef idx="1">
              <a:schemeClr val="accent1"/>
            </a:lnRef>
            <a:fillRef idx="0">
              <a:schemeClr val="accent1"/>
            </a:fillRef>
            <a:effectRef idx="0">
              <a:schemeClr val="accent1"/>
            </a:effectRef>
            <a:fontRef idx="minor">
              <a:schemeClr val="tx1"/>
            </a:fontRef>
          </p:style>
        </p:cxnSp>
        <p:cxnSp>
          <p:nvCxnSpPr>
            <p:cNvPr id="259" name="Straight Connector 258"/>
            <p:cNvCxnSpPr/>
            <p:nvPr/>
          </p:nvCxnSpPr>
          <p:spPr>
            <a:xfrm rot="16200000" flipH="1">
              <a:off x="4214813" y="3252788"/>
              <a:ext cx="6858000" cy="352425"/>
            </a:xfrm>
            <a:prstGeom prst="line">
              <a:avLst/>
            </a:prstGeom>
            <a:ln w="15875">
              <a:solidFill>
                <a:schemeClr val="accent1">
                  <a:alpha val="72000"/>
                </a:schemeClr>
              </a:solidFill>
            </a:ln>
          </p:spPr>
          <p:style>
            <a:lnRef idx="1">
              <a:schemeClr val="accent1"/>
            </a:lnRef>
            <a:fillRef idx="0">
              <a:schemeClr val="accent1"/>
            </a:fillRef>
            <a:effectRef idx="0">
              <a:schemeClr val="accent1"/>
            </a:effectRef>
            <a:fontRef idx="minor">
              <a:schemeClr val="tx1"/>
            </a:fontRef>
          </p:style>
        </p:cxnSp>
        <p:cxnSp>
          <p:nvCxnSpPr>
            <p:cNvPr id="260" name="Straight Connector 259"/>
            <p:cNvCxnSpPr/>
            <p:nvPr/>
          </p:nvCxnSpPr>
          <p:spPr>
            <a:xfrm rot="16200000" flipH="1">
              <a:off x="4751070" y="3326131"/>
              <a:ext cx="6858000" cy="205740"/>
            </a:xfrm>
            <a:prstGeom prst="line">
              <a:avLst/>
            </a:prstGeom>
          </p:spPr>
          <p:style>
            <a:lnRef idx="1">
              <a:schemeClr val="accent1"/>
            </a:lnRef>
            <a:fillRef idx="0">
              <a:schemeClr val="accent1"/>
            </a:fillRef>
            <a:effectRef idx="0">
              <a:schemeClr val="accent1"/>
            </a:effectRef>
            <a:fontRef idx="minor">
              <a:schemeClr val="tx1"/>
            </a:fontRef>
          </p:style>
        </p:cxnSp>
        <p:cxnSp>
          <p:nvCxnSpPr>
            <p:cNvPr id="261" name="Straight Connector 260"/>
            <p:cNvCxnSpPr/>
            <p:nvPr/>
          </p:nvCxnSpPr>
          <p:spPr>
            <a:xfrm rot="16200000" flipH="1">
              <a:off x="4343400" y="3352801"/>
              <a:ext cx="6858000" cy="1524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62" name="Straight Connector 261"/>
            <p:cNvCxnSpPr/>
            <p:nvPr/>
          </p:nvCxnSpPr>
          <p:spPr>
            <a:xfrm rot="16200000" flipH="1">
              <a:off x="4572000" y="3352801"/>
              <a:ext cx="6858000" cy="152400"/>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264" name="Straight Connector 263"/>
            <p:cNvCxnSpPr/>
            <p:nvPr/>
          </p:nvCxnSpPr>
          <p:spPr>
            <a:xfrm rot="16200000" flipH="1">
              <a:off x="5257800" y="3352802"/>
              <a:ext cx="6858000" cy="1524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65" name="Straight Connector 264"/>
            <p:cNvCxnSpPr/>
            <p:nvPr/>
          </p:nvCxnSpPr>
          <p:spPr>
            <a:xfrm rot="16200000" flipH="1">
              <a:off x="5067300" y="3238502"/>
              <a:ext cx="6858000" cy="3810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66" name="Straight Connector 265"/>
            <p:cNvCxnSpPr/>
            <p:nvPr/>
          </p:nvCxnSpPr>
          <p:spPr>
            <a:xfrm rot="5400000">
              <a:off x="5219700" y="3238502"/>
              <a:ext cx="6858000" cy="381000"/>
            </a:xfrm>
            <a:prstGeom prst="line">
              <a:avLst/>
            </a:prstGeom>
            <a:ln w="50800">
              <a:solidFill>
                <a:schemeClr val="accent1">
                  <a:alpha val="30000"/>
                </a:schemeClr>
              </a:solidFill>
            </a:ln>
          </p:spPr>
          <p:style>
            <a:lnRef idx="1">
              <a:schemeClr val="accent1"/>
            </a:lnRef>
            <a:fillRef idx="0">
              <a:schemeClr val="accent1"/>
            </a:fillRef>
            <a:effectRef idx="0">
              <a:schemeClr val="accent1"/>
            </a:effectRef>
            <a:fontRef idx="minor">
              <a:schemeClr val="tx1"/>
            </a:fontRef>
          </p:style>
        </p:cxnSp>
        <p:cxnSp>
          <p:nvCxnSpPr>
            <p:cNvPr id="267" name="Straight Connector 266"/>
            <p:cNvCxnSpPr/>
            <p:nvPr/>
          </p:nvCxnSpPr>
          <p:spPr>
            <a:xfrm rot="16200000" flipH="1">
              <a:off x="4876801" y="3352801"/>
              <a:ext cx="6858000" cy="152401"/>
            </a:xfrm>
            <a:prstGeom prst="line">
              <a:avLst/>
            </a:prstGeom>
          </p:spPr>
          <p:style>
            <a:lnRef idx="1">
              <a:schemeClr val="accent1"/>
            </a:lnRef>
            <a:fillRef idx="0">
              <a:schemeClr val="accent1"/>
            </a:fillRef>
            <a:effectRef idx="0">
              <a:schemeClr val="accent1"/>
            </a:effectRef>
            <a:fontRef idx="minor">
              <a:schemeClr val="tx1"/>
            </a:fontRef>
          </p:style>
        </p:cxnSp>
        <p:cxnSp>
          <p:nvCxnSpPr>
            <p:cNvPr id="268" name="Straight Connector 267"/>
            <p:cNvCxnSpPr/>
            <p:nvPr/>
          </p:nvCxnSpPr>
          <p:spPr>
            <a:xfrm rot="5400000">
              <a:off x="5527994" y="3318196"/>
              <a:ext cx="6888479" cy="191133"/>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270" name="Straight Connector 269"/>
            <p:cNvCxnSpPr/>
            <p:nvPr/>
          </p:nvCxnSpPr>
          <p:spPr>
            <a:xfrm rot="5400000">
              <a:off x="4850130" y="3227072"/>
              <a:ext cx="6858000" cy="403860"/>
            </a:xfrm>
            <a:prstGeom prst="line">
              <a:avLst/>
            </a:prstGeom>
            <a:ln w="47625">
              <a:solidFill>
                <a:schemeClr val="accent1">
                  <a:alpha val="63000"/>
                </a:schemeClr>
              </a:solidFill>
            </a:ln>
          </p:spPr>
          <p:style>
            <a:lnRef idx="1">
              <a:schemeClr val="accent1"/>
            </a:lnRef>
            <a:fillRef idx="0">
              <a:schemeClr val="accent1"/>
            </a:fillRef>
            <a:effectRef idx="0">
              <a:schemeClr val="accent1"/>
            </a:effectRef>
            <a:fontRef idx="minor">
              <a:schemeClr val="tx1"/>
            </a:fontRef>
          </p:style>
        </p:cxnSp>
        <p:cxnSp>
          <p:nvCxnSpPr>
            <p:cNvPr id="271" name="Straight Connector 270"/>
            <p:cNvCxnSpPr/>
            <p:nvPr/>
          </p:nvCxnSpPr>
          <p:spPr>
            <a:xfrm rot="16200000" flipH="1">
              <a:off x="4751070" y="3326132"/>
              <a:ext cx="6858000" cy="205740"/>
            </a:xfrm>
            <a:prstGeom prst="line">
              <a:avLst/>
            </a:prstGeom>
          </p:spPr>
          <p:style>
            <a:lnRef idx="1">
              <a:schemeClr val="accent1"/>
            </a:lnRef>
            <a:fillRef idx="0">
              <a:schemeClr val="accent1"/>
            </a:fillRef>
            <a:effectRef idx="0">
              <a:schemeClr val="accent1"/>
            </a:effectRef>
            <a:fontRef idx="minor">
              <a:schemeClr val="tx1"/>
            </a:fontRef>
          </p:style>
        </p:cxnSp>
        <p:cxnSp>
          <p:nvCxnSpPr>
            <p:cNvPr id="278" name="Straight Connector 277"/>
            <p:cNvCxnSpPr/>
            <p:nvPr/>
          </p:nvCxnSpPr>
          <p:spPr>
            <a:xfrm rot="5400000">
              <a:off x="5562599" y="3429001"/>
              <a:ext cx="6858002" cy="1588"/>
            </a:xfrm>
            <a:prstGeom prst="line">
              <a:avLst/>
            </a:prstGeom>
            <a:ln w="15875">
              <a:solidFill>
                <a:schemeClr val="accent1"/>
              </a:solidFill>
            </a:ln>
          </p:spPr>
          <p:style>
            <a:lnRef idx="1">
              <a:schemeClr val="accent1"/>
            </a:lnRef>
            <a:fillRef idx="0">
              <a:schemeClr val="accent1"/>
            </a:fillRef>
            <a:effectRef idx="0">
              <a:schemeClr val="accent1"/>
            </a:effectRef>
            <a:fontRef idx="minor">
              <a:schemeClr val="tx1"/>
            </a:fontRef>
          </p:style>
        </p:cxnSp>
        <p:cxnSp>
          <p:nvCxnSpPr>
            <p:cNvPr id="283" name="Straight Connector 282"/>
            <p:cNvCxnSpPr/>
            <p:nvPr/>
          </p:nvCxnSpPr>
          <p:spPr>
            <a:xfrm rot="5400000">
              <a:off x="2552700" y="3390900"/>
              <a:ext cx="6858000" cy="76200"/>
            </a:xfrm>
            <a:prstGeom prst="line">
              <a:avLst/>
            </a:prstGeom>
            <a:ln w="38100">
              <a:solidFill>
                <a:schemeClr val="accent1">
                  <a:alpha val="47000"/>
                </a:schemeClr>
              </a:solidFill>
            </a:ln>
          </p:spPr>
          <p:style>
            <a:lnRef idx="1">
              <a:schemeClr val="accent1"/>
            </a:lnRef>
            <a:fillRef idx="0">
              <a:schemeClr val="accent1"/>
            </a:fillRef>
            <a:effectRef idx="0">
              <a:schemeClr val="accent1"/>
            </a:effectRef>
            <a:fontRef idx="minor">
              <a:schemeClr val="tx1"/>
            </a:fontRef>
          </p:style>
        </p:cxnSp>
        <p:cxnSp>
          <p:nvCxnSpPr>
            <p:cNvPr id="289" name="Straight Connector 288"/>
            <p:cNvCxnSpPr/>
            <p:nvPr/>
          </p:nvCxnSpPr>
          <p:spPr>
            <a:xfrm rot="16200000" flipH="1">
              <a:off x="3048000" y="3352800"/>
              <a:ext cx="6858000" cy="152400"/>
            </a:xfrm>
            <a:prstGeom prst="line">
              <a:avLst/>
            </a:prstGeom>
            <a:ln w="47625">
              <a:solidFill>
                <a:schemeClr val="accent1">
                  <a:alpha val="63000"/>
                </a:schemeClr>
              </a:solidFill>
            </a:ln>
          </p:spPr>
          <p:style>
            <a:lnRef idx="1">
              <a:schemeClr val="accent1"/>
            </a:lnRef>
            <a:fillRef idx="0">
              <a:schemeClr val="accent1"/>
            </a:fillRef>
            <a:effectRef idx="0">
              <a:schemeClr val="accent1"/>
            </a:effectRef>
            <a:fontRef idx="minor">
              <a:schemeClr val="tx1"/>
            </a:fontRef>
          </p:style>
        </p:cxnSp>
        <p:cxnSp>
          <p:nvCxnSpPr>
            <p:cNvPr id="292" name="Straight Connector 291"/>
            <p:cNvCxnSpPr/>
            <p:nvPr/>
          </p:nvCxnSpPr>
          <p:spPr>
            <a:xfrm rot="16200000" flipH="1">
              <a:off x="3238500" y="3238500"/>
              <a:ext cx="6858000" cy="381000"/>
            </a:xfrm>
            <a:prstGeom prst="line">
              <a:avLst/>
            </a:prstGeom>
            <a:ln w="19050">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294" name="Straight Connector 293"/>
            <p:cNvCxnSpPr/>
            <p:nvPr/>
          </p:nvCxnSpPr>
          <p:spPr>
            <a:xfrm rot="5400000">
              <a:off x="2133600" y="3276600"/>
              <a:ext cx="6858000" cy="304800"/>
            </a:xfrm>
            <a:prstGeom prst="line">
              <a:avLst/>
            </a:prstGeom>
            <a:ln w="47625">
              <a:solidFill>
                <a:schemeClr val="accent1">
                  <a:alpha val="63000"/>
                </a:schemeClr>
              </a:solidFill>
            </a:ln>
          </p:spPr>
          <p:style>
            <a:lnRef idx="1">
              <a:schemeClr val="accent1"/>
            </a:lnRef>
            <a:fillRef idx="0">
              <a:schemeClr val="accent1"/>
            </a:fillRef>
            <a:effectRef idx="0">
              <a:schemeClr val="accent1"/>
            </a:effectRef>
            <a:fontRef idx="minor">
              <a:schemeClr val="tx1"/>
            </a:fontRef>
          </p:style>
        </p:cxnSp>
        <p:cxnSp>
          <p:nvCxnSpPr>
            <p:cNvPr id="298" name="Straight Connector 297"/>
            <p:cNvCxnSpPr/>
            <p:nvPr/>
          </p:nvCxnSpPr>
          <p:spPr>
            <a:xfrm rot="16200000" flipH="1">
              <a:off x="3148013" y="3252789"/>
              <a:ext cx="6858000" cy="352425"/>
            </a:xfrm>
            <a:prstGeom prst="line">
              <a:avLst/>
            </a:prstGeom>
            <a:ln w="15875">
              <a:solidFill>
                <a:schemeClr val="accent1">
                  <a:alpha val="72000"/>
                </a:schemeClr>
              </a:solidFill>
            </a:ln>
          </p:spPr>
          <p:style>
            <a:lnRef idx="1">
              <a:schemeClr val="accent1"/>
            </a:lnRef>
            <a:fillRef idx="0">
              <a:schemeClr val="accent1"/>
            </a:fillRef>
            <a:effectRef idx="0">
              <a:schemeClr val="accent1"/>
            </a:effectRef>
            <a:fontRef idx="minor">
              <a:schemeClr val="tx1"/>
            </a:fontRef>
          </p:style>
        </p:cxnSp>
        <p:cxnSp>
          <p:nvCxnSpPr>
            <p:cNvPr id="299" name="Straight Connector 298"/>
            <p:cNvCxnSpPr/>
            <p:nvPr/>
          </p:nvCxnSpPr>
          <p:spPr>
            <a:xfrm rot="5400000">
              <a:off x="3771900" y="3238500"/>
              <a:ext cx="6858000" cy="381000"/>
            </a:xfrm>
            <a:prstGeom prst="line">
              <a:avLst/>
            </a:prstGeom>
          </p:spPr>
          <p:style>
            <a:lnRef idx="1">
              <a:schemeClr val="accent1"/>
            </a:lnRef>
            <a:fillRef idx="0">
              <a:schemeClr val="accent1"/>
            </a:fillRef>
            <a:effectRef idx="0">
              <a:schemeClr val="accent1"/>
            </a:effectRef>
            <a:fontRef idx="minor">
              <a:schemeClr val="tx1"/>
            </a:fontRef>
          </p:style>
        </p:cxnSp>
        <p:cxnSp>
          <p:nvCxnSpPr>
            <p:cNvPr id="302" name="Straight Connector 301"/>
            <p:cNvCxnSpPr/>
            <p:nvPr/>
          </p:nvCxnSpPr>
          <p:spPr>
            <a:xfrm rot="5400000">
              <a:off x="4229100" y="2933700"/>
              <a:ext cx="6858000" cy="990600"/>
            </a:xfrm>
            <a:prstGeom prst="line">
              <a:avLst/>
            </a:prstGeom>
            <a:ln w="28575">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307" name="Straight Connector 306"/>
            <p:cNvCxnSpPr/>
            <p:nvPr/>
          </p:nvCxnSpPr>
          <p:spPr>
            <a:xfrm rot="16200000" flipH="1">
              <a:off x="1371600" y="3200403"/>
              <a:ext cx="6858000" cy="457199"/>
            </a:xfrm>
            <a:prstGeom prst="line">
              <a:avLst/>
            </a:prstGeom>
            <a:ln w="38100">
              <a:solidFill>
                <a:schemeClr val="accent1">
                  <a:alpha val="47000"/>
                </a:schemeClr>
              </a:solidFill>
            </a:ln>
          </p:spPr>
          <p:style>
            <a:lnRef idx="1">
              <a:schemeClr val="accent1"/>
            </a:lnRef>
            <a:fillRef idx="0">
              <a:schemeClr val="accent1"/>
            </a:fillRef>
            <a:effectRef idx="0">
              <a:schemeClr val="accent1"/>
            </a:effectRef>
            <a:fontRef idx="minor">
              <a:schemeClr val="tx1"/>
            </a:fontRef>
          </p:style>
        </p:cxnSp>
      </p:grpSp>
      <p:sp>
        <p:nvSpPr>
          <p:cNvPr id="4" name="Date Placeholder 3"/>
          <p:cNvSpPr>
            <a:spLocks noGrp="1"/>
          </p:cNvSpPr>
          <p:nvPr>
            <p:ph type="dt" sz="half" idx="10"/>
          </p:nvPr>
        </p:nvSpPr>
        <p:spPr/>
        <p:txBody>
          <a:bodyPr/>
          <a:lstStyle/>
          <a:p>
            <a:fld id="{14169751-776F-43B0-86AE-F599E3BADEBA}" type="datetimeFigureOut">
              <a:rPr lang="en-US" smtClean="0"/>
              <a:t>5/1/2013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930EC19-C793-4E02-A9E7-5CBDBE986DB7}" type="slidenum">
              <a:rPr lang="en-US" smtClean="0"/>
              <a:t>‹#›</a:t>
            </a:fld>
            <a:endParaRPr lang="en-US"/>
          </a:p>
        </p:txBody>
      </p:sp>
      <p:sp>
        <p:nvSpPr>
          <p:cNvPr id="113" name="Rectangle 112"/>
          <p:cNvSpPr/>
          <p:nvPr/>
        </p:nvSpPr>
        <p:spPr>
          <a:xfrm>
            <a:off x="0" y="1905000"/>
            <a:ext cx="4953000" cy="3124200"/>
          </a:xfrm>
          <a:prstGeom prst="rect">
            <a:avLst/>
          </a:prstGeom>
          <a:solidFill>
            <a:schemeClr val="accent1"/>
          </a:solidFill>
          <a:ln>
            <a:noFill/>
          </a:ln>
          <a:effectLst>
            <a:outerShdw blurRad="50800" dist="38100" dir="2700000" algn="ctr" rotWithShape="0">
              <a:srgbClr val="000000">
                <a:alpha val="40000"/>
              </a:srgb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rtl="0"/>
            <a:endParaRPr lang="en-US" kern="1200">
              <a:solidFill>
                <a:prstClr val="white"/>
              </a:solidFill>
              <a:latin typeface="Tw Cen MT"/>
              <a:ea typeface="+mn-ea"/>
              <a:cs typeface="+mn-cs"/>
            </a:endParaRPr>
          </a:p>
        </p:txBody>
      </p:sp>
      <p:grpSp>
        <p:nvGrpSpPr>
          <p:cNvPr id="94" name="Group 93"/>
          <p:cNvGrpSpPr/>
          <p:nvPr/>
        </p:nvGrpSpPr>
        <p:grpSpPr>
          <a:xfrm>
            <a:off x="0" y="2057400"/>
            <a:ext cx="4801394" cy="2820988"/>
            <a:chOff x="0" y="2057400"/>
            <a:chExt cx="4801394" cy="2820988"/>
          </a:xfrm>
        </p:grpSpPr>
        <p:cxnSp>
          <p:nvCxnSpPr>
            <p:cNvPr id="117" name="Straight Connector 116"/>
            <p:cNvCxnSpPr/>
            <p:nvPr/>
          </p:nvCxnSpPr>
          <p:spPr>
            <a:xfrm>
              <a:off x="0" y="2057400"/>
              <a:ext cx="4800600" cy="1588"/>
            </a:xfrm>
            <a:prstGeom prst="line">
              <a:avLst/>
            </a:prstGeom>
            <a:ln w="19050">
              <a:solidFill>
                <a:schemeClr val="accent2"/>
              </a:solidFill>
            </a:ln>
          </p:spPr>
          <p:style>
            <a:lnRef idx="1">
              <a:schemeClr val="accent1"/>
            </a:lnRef>
            <a:fillRef idx="0">
              <a:schemeClr val="accent1"/>
            </a:fillRef>
            <a:effectRef idx="0">
              <a:schemeClr val="accent1"/>
            </a:effectRef>
            <a:fontRef idx="minor">
              <a:schemeClr val="tx1"/>
            </a:fontRef>
          </p:style>
        </p:cxnSp>
        <p:cxnSp>
          <p:nvCxnSpPr>
            <p:cNvPr id="118" name="Straight Connector 117"/>
            <p:cNvCxnSpPr/>
            <p:nvPr/>
          </p:nvCxnSpPr>
          <p:spPr>
            <a:xfrm>
              <a:off x="0" y="4876800"/>
              <a:ext cx="4800600" cy="1588"/>
            </a:xfrm>
            <a:prstGeom prst="line">
              <a:avLst/>
            </a:prstGeom>
            <a:ln w="19050">
              <a:solidFill>
                <a:schemeClr val="accent2"/>
              </a:solidFill>
            </a:ln>
          </p:spPr>
          <p:style>
            <a:lnRef idx="1">
              <a:schemeClr val="accent1"/>
            </a:lnRef>
            <a:fillRef idx="0">
              <a:schemeClr val="accent1"/>
            </a:fillRef>
            <a:effectRef idx="0">
              <a:schemeClr val="accent1"/>
            </a:effectRef>
            <a:fontRef idx="minor">
              <a:schemeClr val="tx1"/>
            </a:fontRef>
          </p:style>
        </p:cxnSp>
        <p:cxnSp>
          <p:nvCxnSpPr>
            <p:cNvPr id="120" name="Straight Connector 119"/>
            <p:cNvCxnSpPr/>
            <p:nvPr/>
          </p:nvCxnSpPr>
          <p:spPr>
            <a:xfrm rot="5400000">
              <a:off x="3391694" y="3467100"/>
              <a:ext cx="2818606" cy="794"/>
            </a:xfrm>
            <a:prstGeom prst="line">
              <a:avLst/>
            </a:prstGeom>
            <a:ln w="19050">
              <a:solidFill>
                <a:schemeClr val="accent2"/>
              </a:solidFill>
            </a:ln>
          </p:spPr>
          <p:style>
            <a:lnRef idx="1">
              <a:schemeClr val="accent1"/>
            </a:lnRef>
            <a:fillRef idx="0">
              <a:schemeClr val="accent1"/>
            </a:fillRef>
            <a:effectRef idx="0">
              <a:schemeClr val="accent1"/>
            </a:effectRef>
            <a:fontRef idx="minor">
              <a:schemeClr val="tx1"/>
            </a:fontRef>
          </p:style>
        </p:cxnSp>
      </p:grpSp>
      <p:sp>
        <p:nvSpPr>
          <p:cNvPr id="2" name="Title 1"/>
          <p:cNvSpPr>
            <a:spLocks noGrp="1"/>
          </p:cNvSpPr>
          <p:nvPr>
            <p:ph type="ctrTitle"/>
          </p:nvPr>
        </p:nvSpPr>
        <p:spPr>
          <a:xfrm>
            <a:off x="228600" y="2130425"/>
            <a:ext cx="4419600" cy="1600327"/>
          </a:xfrm>
        </p:spPr>
        <p:txBody>
          <a:bodyPr anchor="b">
            <a:normAutofit/>
          </a:bodyPr>
          <a:lstStyle>
            <a:lvl1pPr algn="l">
              <a:defRPr sz="3600" b="1" cap="none" spc="40" baseline="0">
                <a:ln w="13335" cmpd="sng">
                  <a:solidFill>
                    <a:schemeClr val="accent1">
                      <a:lumMod val="50000"/>
                    </a:schemeClr>
                  </a:solidFill>
                  <a:prstDash val="solid"/>
                </a:ln>
                <a:solidFill>
                  <a:schemeClr val="accent6">
                    <a:tint val="1000"/>
                  </a:schemeClr>
                </a:solidFill>
                <a:effectLst/>
              </a:defRPr>
            </a:lvl1pPr>
          </a:lstStyle>
          <a:p>
            <a:r>
              <a:rPr lang="en-US" smtClean="0"/>
              <a:t>Click to edit Master title style</a:t>
            </a:r>
            <a:endParaRPr lang="en-US" dirty="0"/>
          </a:p>
        </p:txBody>
      </p:sp>
      <p:sp>
        <p:nvSpPr>
          <p:cNvPr id="3" name="Subtitle 2"/>
          <p:cNvSpPr>
            <a:spLocks noGrp="1"/>
          </p:cNvSpPr>
          <p:nvPr>
            <p:ph type="subTitle" idx="1"/>
          </p:nvPr>
        </p:nvSpPr>
        <p:spPr>
          <a:xfrm>
            <a:off x="228600" y="3733800"/>
            <a:ext cx="4419600" cy="1066800"/>
          </a:xfrm>
        </p:spPr>
        <p:txBody>
          <a:bodyPr>
            <a:normAutofit/>
          </a:bodyPr>
          <a:lstStyle>
            <a:lvl1pPr marL="0" indent="0" algn="l">
              <a:buNone/>
              <a:defRPr sz="2200">
                <a:solidFill>
                  <a:srgbClr val="FFFFFF"/>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4169751-776F-43B0-86AE-F599E3BADEBA}" type="datetimeFigureOut">
              <a:rPr lang="en-US" smtClean="0"/>
              <a:t>5/1/2013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930EC19-C793-4E02-A9E7-5CBDBE986DB7}" type="slidenum">
              <a:rPr lang="en-US" smtClean="0"/>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4169751-776F-43B0-86AE-F599E3BADEBA}" type="datetimeFigureOut">
              <a:rPr lang="en-US" smtClean="0"/>
              <a:t>5/1/2013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930EC19-C793-4E02-A9E7-5CBDBE986DB7}" type="slidenum">
              <a:rPr lang="en-US" smtClean="0"/>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4169751-776F-43B0-86AE-F599E3BADEBA}" type="datetimeFigureOut">
              <a:rPr lang="en-US" smtClean="0"/>
              <a:t>5/1/2013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930EC19-C793-4E02-A9E7-5CBDBE986DB7}" type="slidenum">
              <a:rPr lang="en-US" smtClean="0"/>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Section Header">
    <p:bg>
      <p:bgRef idx="1003">
        <a:schemeClr val="bg1"/>
      </p:bgRef>
    </p:bg>
    <p:spTree>
      <p:nvGrpSpPr>
        <p:cNvPr id="1" name=""/>
        <p:cNvGrpSpPr/>
        <p:nvPr/>
      </p:nvGrpSpPr>
      <p:grpSpPr>
        <a:xfrm>
          <a:off x="0" y="0"/>
          <a:ext cx="0" cy="0"/>
          <a:chOff x="0" y="0"/>
          <a:chExt cx="0" cy="0"/>
        </a:xfrm>
      </p:grpSpPr>
      <p:grpSp>
        <p:nvGrpSpPr>
          <p:cNvPr id="7" name="Group 92"/>
          <p:cNvGrpSpPr/>
          <p:nvPr/>
        </p:nvGrpSpPr>
        <p:grpSpPr>
          <a:xfrm>
            <a:off x="1" y="-30478"/>
            <a:ext cx="9067799" cy="4846320"/>
            <a:chOff x="1" y="-30477"/>
            <a:chExt cx="9067799" cy="4526277"/>
          </a:xfrm>
        </p:grpSpPr>
        <p:cxnSp>
          <p:nvCxnSpPr>
            <p:cNvPr id="8" name="Straight Connector 7"/>
            <p:cNvCxnSpPr/>
            <p:nvPr/>
          </p:nvCxnSpPr>
          <p:spPr>
            <a:xfrm rot="16200000" flipH="1">
              <a:off x="-271665" y="2166212"/>
              <a:ext cx="4505731" cy="152400"/>
            </a:xfrm>
            <a:prstGeom prst="line">
              <a:avLst/>
            </a:prstGeom>
          </p:spPr>
          <p:style>
            <a:lnRef idx="1">
              <a:schemeClr val="accent1"/>
            </a:lnRef>
            <a:fillRef idx="0">
              <a:schemeClr val="accent1"/>
            </a:fillRef>
            <a:effectRef idx="0">
              <a:schemeClr val="accent1"/>
            </a:effectRef>
            <a:fontRef idx="minor">
              <a:schemeClr val="tx1"/>
            </a:fontRef>
          </p:style>
        </p:cxnSp>
        <p:cxnSp>
          <p:nvCxnSpPr>
            <p:cNvPr id="9" name="Straight Connector 8"/>
            <p:cNvCxnSpPr/>
            <p:nvPr/>
          </p:nvCxnSpPr>
          <p:spPr>
            <a:xfrm rot="16200000" flipH="1">
              <a:off x="-462165" y="2051912"/>
              <a:ext cx="4505731" cy="381000"/>
            </a:xfrm>
            <a:prstGeom prst="line">
              <a:avLst/>
            </a:prstGeom>
          </p:spPr>
          <p:style>
            <a:lnRef idx="1">
              <a:schemeClr val="accent1"/>
            </a:lnRef>
            <a:fillRef idx="0">
              <a:schemeClr val="accent1"/>
            </a:fillRef>
            <a:effectRef idx="0">
              <a:schemeClr val="accent1"/>
            </a:effectRef>
            <a:fontRef idx="minor">
              <a:schemeClr val="tx1"/>
            </a:fontRef>
          </p:style>
        </p:cxnSp>
        <p:cxnSp>
          <p:nvCxnSpPr>
            <p:cNvPr id="10" name="Straight Connector 9"/>
            <p:cNvCxnSpPr/>
            <p:nvPr/>
          </p:nvCxnSpPr>
          <p:spPr>
            <a:xfrm rot="5400000">
              <a:off x="-309765" y="2051912"/>
              <a:ext cx="4505731" cy="381000"/>
            </a:xfrm>
            <a:prstGeom prst="line">
              <a:avLst/>
            </a:prstGeom>
          </p:spPr>
          <p:style>
            <a:lnRef idx="1">
              <a:schemeClr val="accent1"/>
            </a:lnRef>
            <a:fillRef idx="0">
              <a:schemeClr val="accent1"/>
            </a:fillRef>
            <a:effectRef idx="0">
              <a:schemeClr val="accent1"/>
            </a:effectRef>
            <a:fontRef idx="minor">
              <a:schemeClr val="tx1"/>
            </a:fontRef>
          </p:style>
        </p:cxnSp>
        <p:cxnSp>
          <p:nvCxnSpPr>
            <p:cNvPr id="11" name="Straight Connector 10"/>
            <p:cNvCxnSpPr/>
            <p:nvPr/>
          </p:nvCxnSpPr>
          <p:spPr>
            <a:xfrm rot="5400000">
              <a:off x="-2062365" y="2128112"/>
              <a:ext cx="4505731" cy="228600"/>
            </a:xfrm>
            <a:prstGeom prst="line">
              <a:avLst/>
            </a:prstGeom>
            <a:ln w="28575">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12" name="Straight Connector 11"/>
            <p:cNvCxnSpPr/>
            <p:nvPr/>
          </p:nvCxnSpPr>
          <p:spPr>
            <a:xfrm rot="16200000" flipH="1">
              <a:off x="-2138565" y="2128112"/>
              <a:ext cx="4505731" cy="228600"/>
            </a:xfrm>
            <a:prstGeom prst="line">
              <a:avLst/>
            </a:prstGeom>
          </p:spPr>
          <p:style>
            <a:lnRef idx="1">
              <a:schemeClr val="accent1"/>
            </a:lnRef>
            <a:fillRef idx="0">
              <a:schemeClr val="accent1"/>
            </a:fillRef>
            <a:effectRef idx="0">
              <a:schemeClr val="accent1"/>
            </a:effectRef>
            <a:fontRef idx="minor">
              <a:schemeClr val="tx1"/>
            </a:fontRef>
          </p:style>
        </p:cxnSp>
        <p:cxnSp>
          <p:nvCxnSpPr>
            <p:cNvPr id="13" name="Straight Connector 12"/>
            <p:cNvCxnSpPr/>
            <p:nvPr/>
          </p:nvCxnSpPr>
          <p:spPr>
            <a:xfrm rot="16200000" flipH="1">
              <a:off x="-195465" y="1785212"/>
              <a:ext cx="4505731" cy="914400"/>
            </a:xfrm>
            <a:prstGeom prst="line">
              <a:avLst/>
            </a:prstGeom>
            <a:ln w="28575">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14" name="Straight Connector 13"/>
            <p:cNvCxnSpPr/>
            <p:nvPr/>
          </p:nvCxnSpPr>
          <p:spPr>
            <a:xfrm rot="16200000" flipH="1">
              <a:off x="-1643265" y="2013812"/>
              <a:ext cx="4505731" cy="457200"/>
            </a:xfrm>
            <a:prstGeom prst="line">
              <a:avLst/>
            </a:prstGeom>
            <a:ln>
              <a:solidFill>
                <a:schemeClr val="accent1">
                  <a:alpha val="90000"/>
                </a:schemeClr>
              </a:solidFill>
            </a:ln>
          </p:spPr>
          <p:style>
            <a:lnRef idx="1">
              <a:schemeClr val="accent1"/>
            </a:lnRef>
            <a:fillRef idx="0">
              <a:schemeClr val="accent1"/>
            </a:fillRef>
            <a:effectRef idx="0">
              <a:schemeClr val="accent1"/>
            </a:effectRef>
            <a:fontRef idx="minor">
              <a:schemeClr val="tx1"/>
            </a:fontRef>
          </p:style>
        </p:cxnSp>
        <p:cxnSp>
          <p:nvCxnSpPr>
            <p:cNvPr id="15" name="Straight Connector 14"/>
            <p:cNvCxnSpPr/>
            <p:nvPr/>
          </p:nvCxnSpPr>
          <p:spPr>
            <a:xfrm rot="5400000">
              <a:off x="-1528964" y="2051912"/>
              <a:ext cx="4505731" cy="381000"/>
            </a:xfrm>
            <a:prstGeom prst="line">
              <a:avLst/>
            </a:prstGeom>
            <a:ln w="12700"/>
          </p:spPr>
          <p:style>
            <a:lnRef idx="1">
              <a:schemeClr val="accent1"/>
            </a:lnRef>
            <a:fillRef idx="0">
              <a:schemeClr val="accent1"/>
            </a:fillRef>
            <a:effectRef idx="0">
              <a:schemeClr val="accent1"/>
            </a:effectRef>
            <a:fontRef idx="minor">
              <a:schemeClr val="tx1"/>
            </a:fontRef>
          </p:style>
        </p:cxnSp>
        <p:cxnSp>
          <p:nvCxnSpPr>
            <p:cNvPr id="16" name="Straight Connector 15"/>
            <p:cNvCxnSpPr/>
            <p:nvPr/>
          </p:nvCxnSpPr>
          <p:spPr>
            <a:xfrm rot="16200000" flipH="1">
              <a:off x="-957465" y="2013812"/>
              <a:ext cx="4505731" cy="457199"/>
            </a:xfrm>
            <a:prstGeom prst="line">
              <a:avLst/>
            </a:prstGeom>
            <a:ln w="38100">
              <a:solidFill>
                <a:schemeClr val="accent1">
                  <a:alpha val="47000"/>
                </a:schemeClr>
              </a:solidFill>
            </a:ln>
          </p:spPr>
          <p:style>
            <a:lnRef idx="1">
              <a:schemeClr val="accent1"/>
            </a:lnRef>
            <a:fillRef idx="0">
              <a:schemeClr val="accent1"/>
            </a:fillRef>
            <a:effectRef idx="0">
              <a:schemeClr val="accent1"/>
            </a:effectRef>
            <a:fontRef idx="minor">
              <a:schemeClr val="tx1"/>
            </a:fontRef>
          </p:style>
        </p:cxnSp>
        <p:cxnSp>
          <p:nvCxnSpPr>
            <p:cNvPr id="17" name="Straight Connector 16"/>
            <p:cNvCxnSpPr/>
            <p:nvPr/>
          </p:nvCxnSpPr>
          <p:spPr>
            <a:xfrm rot="16200000" flipH="1">
              <a:off x="-1948065" y="2090012"/>
              <a:ext cx="4505731" cy="304800"/>
            </a:xfrm>
            <a:prstGeom prst="line">
              <a:avLst/>
            </a:prstGeom>
          </p:spPr>
          <p:style>
            <a:lnRef idx="1">
              <a:schemeClr val="accent1"/>
            </a:lnRef>
            <a:fillRef idx="0">
              <a:schemeClr val="accent1"/>
            </a:fillRef>
            <a:effectRef idx="0">
              <a:schemeClr val="accent1"/>
            </a:effectRef>
            <a:fontRef idx="minor">
              <a:schemeClr val="tx1"/>
            </a:fontRef>
          </p:style>
        </p:cxnSp>
        <p:cxnSp>
          <p:nvCxnSpPr>
            <p:cNvPr id="18" name="Straight Connector 17"/>
            <p:cNvCxnSpPr/>
            <p:nvPr/>
          </p:nvCxnSpPr>
          <p:spPr>
            <a:xfrm rot="16200000" flipH="1">
              <a:off x="-652664" y="2166211"/>
              <a:ext cx="4505731" cy="152401"/>
            </a:xfrm>
            <a:prstGeom prst="line">
              <a:avLst/>
            </a:prstGeom>
            <a:ln w="57150">
              <a:solidFill>
                <a:schemeClr val="accent1">
                  <a:alpha val="30000"/>
                </a:schemeClr>
              </a:solidFill>
            </a:ln>
          </p:spPr>
          <p:style>
            <a:lnRef idx="1">
              <a:schemeClr val="accent1"/>
            </a:lnRef>
            <a:fillRef idx="0">
              <a:schemeClr val="accent1"/>
            </a:fillRef>
            <a:effectRef idx="0">
              <a:schemeClr val="accent1"/>
            </a:effectRef>
            <a:fontRef idx="minor">
              <a:schemeClr val="tx1"/>
            </a:fontRef>
          </p:style>
        </p:cxnSp>
        <p:cxnSp>
          <p:nvCxnSpPr>
            <p:cNvPr id="19" name="Straight Connector 18"/>
            <p:cNvCxnSpPr/>
            <p:nvPr/>
          </p:nvCxnSpPr>
          <p:spPr>
            <a:xfrm rot="16200000" flipH="1">
              <a:off x="-1643265" y="2166212"/>
              <a:ext cx="4505731" cy="152400"/>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20" name="Straight Connector 19"/>
            <p:cNvCxnSpPr/>
            <p:nvPr/>
          </p:nvCxnSpPr>
          <p:spPr>
            <a:xfrm rot="16200000" flipH="1">
              <a:off x="-1790700" y="2019300"/>
              <a:ext cx="4495800" cy="457200"/>
            </a:xfrm>
            <a:prstGeom prst="line">
              <a:avLst/>
            </a:prstGeom>
            <a:ln w="15875">
              <a:solidFill>
                <a:schemeClr val="accent1"/>
              </a:solidFill>
            </a:ln>
          </p:spPr>
          <p:style>
            <a:lnRef idx="1">
              <a:schemeClr val="accent1"/>
            </a:lnRef>
            <a:fillRef idx="0">
              <a:schemeClr val="accent1"/>
            </a:fillRef>
            <a:effectRef idx="0">
              <a:schemeClr val="accent1"/>
            </a:effectRef>
            <a:fontRef idx="minor">
              <a:schemeClr val="tx1"/>
            </a:fontRef>
          </p:style>
        </p:cxnSp>
        <p:cxnSp>
          <p:nvCxnSpPr>
            <p:cNvPr id="21" name="Straight Connector 20"/>
            <p:cNvCxnSpPr/>
            <p:nvPr/>
          </p:nvCxnSpPr>
          <p:spPr>
            <a:xfrm rot="5400000">
              <a:off x="-555510" y="1535657"/>
              <a:ext cx="4505731" cy="1413510"/>
            </a:xfrm>
            <a:prstGeom prst="line">
              <a:avLst/>
            </a:prstGeom>
            <a:ln>
              <a:solidFill>
                <a:schemeClr val="accent1">
                  <a:alpha val="39000"/>
                </a:schemeClr>
              </a:solidFill>
            </a:ln>
          </p:spPr>
          <p:style>
            <a:lnRef idx="1">
              <a:schemeClr val="accent1"/>
            </a:lnRef>
            <a:fillRef idx="0">
              <a:schemeClr val="accent1"/>
            </a:fillRef>
            <a:effectRef idx="0">
              <a:schemeClr val="accent1"/>
            </a:effectRef>
            <a:fontRef idx="minor">
              <a:schemeClr val="tx1"/>
            </a:fontRef>
          </p:style>
        </p:cxnSp>
        <p:cxnSp>
          <p:nvCxnSpPr>
            <p:cNvPr id="22" name="Straight Connector 21"/>
            <p:cNvCxnSpPr/>
            <p:nvPr/>
          </p:nvCxnSpPr>
          <p:spPr>
            <a:xfrm rot="5400000">
              <a:off x="34087" y="2090964"/>
              <a:ext cx="4505731" cy="302895"/>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23" name="Straight Connector 22"/>
            <p:cNvCxnSpPr/>
            <p:nvPr/>
          </p:nvCxnSpPr>
          <p:spPr>
            <a:xfrm rot="5400000">
              <a:off x="261735" y="2090012"/>
              <a:ext cx="4505731" cy="3048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4" name="Straight Connector 23"/>
            <p:cNvCxnSpPr/>
            <p:nvPr/>
          </p:nvCxnSpPr>
          <p:spPr>
            <a:xfrm rot="5400000">
              <a:off x="-679335" y="2040482"/>
              <a:ext cx="4505731" cy="403860"/>
            </a:xfrm>
            <a:prstGeom prst="line">
              <a:avLst/>
            </a:prstGeom>
            <a:ln w="12700"/>
          </p:spPr>
          <p:style>
            <a:lnRef idx="1">
              <a:schemeClr val="accent1"/>
            </a:lnRef>
            <a:fillRef idx="0">
              <a:schemeClr val="accent1"/>
            </a:fillRef>
            <a:effectRef idx="0">
              <a:schemeClr val="accent1"/>
            </a:effectRef>
            <a:fontRef idx="minor">
              <a:schemeClr val="tx1"/>
            </a:fontRef>
          </p:style>
        </p:cxnSp>
        <p:cxnSp>
          <p:nvCxnSpPr>
            <p:cNvPr id="25" name="Straight Connector 24"/>
            <p:cNvCxnSpPr/>
            <p:nvPr/>
          </p:nvCxnSpPr>
          <p:spPr>
            <a:xfrm rot="16200000" flipH="1">
              <a:off x="-1467052" y="2066200"/>
              <a:ext cx="4505731" cy="352425"/>
            </a:xfrm>
            <a:prstGeom prst="line">
              <a:avLst/>
            </a:prstGeom>
            <a:ln w="15875"/>
          </p:spPr>
          <p:style>
            <a:lnRef idx="1">
              <a:schemeClr val="accent1"/>
            </a:lnRef>
            <a:fillRef idx="0">
              <a:schemeClr val="accent1"/>
            </a:fillRef>
            <a:effectRef idx="0">
              <a:schemeClr val="accent1"/>
            </a:effectRef>
            <a:fontRef idx="minor">
              <a:schemeClr val="tx1"/>
            </a:fontRef>
          </p:style>
        </p:cxnSp>
        <p:cxnSp>
          <p:nvCxnSpPr>
            <p:cNvPr id="26" name="Straight Connector 25"/>
            <p:cNvCxnSpPr/>
            <p:nvPr/>
          </p:nvCxnSpPr>
          <p:spPr>
            <a:xfrm rot="16200000" flipH="1">
              <a:off x="-778395" y="2139542"/>
              <a:ext cx="4505731" cy="205740"/>
            </a:xfrm>
            <a:prstGeom prst="line">
              <a:avLst/>
            </a:prstGeom>
          </p:spPr>
          <p:style>
            <a:lnRef idx="1">
              <a:schemeClr val="accent1"/>
            </a:lnRef>
            <a:fillRef idx="0">
              <a:schemeClr val="accent1"/>
            </a:fillRef>
            <a:effectRef idx="0">
              <a:schemeClr val="accent1"/>
            </a:effectRef>
            <a:fontRef idx="minor">
              <a:schemeClr val="tx1"/>
            </a:fontRef>
          </p:style>
        </p:cxnSp>
        <p:cxnSp>
          <p:nvCxnSpPr>
            <p:cNvPr id="27" name="Straight Connector 26"/>
            <p:cNvCxnSpPr/>
            <p:nvPr/>
          </p:nvCxnSpPr>
          <p:spPr>
            <a:xfrm rot="16200000" flipH="1">
              <a:off x="-1186065" y="2166212"/>
              <a:ext cx="4505731" cy="1524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8" name="Straight Connector 27"/>
            <p:cNvCxnSpPr/>
            <p:nvPr/>
          </p:nvCxnSpPr>
          <p:spPr>
            <a:xfrm rot="16200000" flipH="1">
              <a:off x="-957465" y="2166212"/>
              <a:ext cx="4505731" cy="152400"/>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29" name="Straight Connector 28"/>
            <p:cNvCxnSpPr/>
            <p:nvPr/>
          </p:nvCxnSpPr>
          <p:spPr>
            <a:xfrm rot="16200000" flipH="1">
              <a:off x="2242935" y="2166212"/>
              <a:ext cx="4505731" cy="152400"/>
            </a:xfrm>
            <a:prstGeom prst="line">
              <a:avLst/>
            </a:prstGeom>
          </p:spPr>
          <p:style>
            <a:lnRef idx="1">
              <a:schemeClr val="accent1"/>
            </a:lnRef>
            <a:fillRef idx="0">
              <a:schemeClr val="accent1"/>
            </a:fillRef>
            <a:effectRef idx="0">
              <a:schemeClr val="accent1"/>
            </a:effectRef>
            <a:fontRef idx="minor">
              <a:schemeClr val="tx1"/>
            </a:fontRef>
          </p:style>
        </p:cxnSp>
        <p:cxnSp>
          <p:nvCxnSpPr>
            <p:cNvPr id="30" name="Straight Connector 29"/>
            <p:cNvCxnSpPr/>
            <p:nvPr/>
          </p:nvCxnSpPr>
          <p:spPr>
            <a:xfrm rot="16200000" flipH="1">
              <a:off x="2052435" y="2051912"/>
              <a:ext cx="4505731" cy="381000"/>
            </a:xfrm>
            <a:prstGeom prst="line">
              <a:avLst/>
            </a:prstGeom>
          </p:spPr>
          <p:style>
            <a:lnRef idx="1">
              <a:schemeClr val="accent1"/>
            </a:lnRef>
            <a:fillRef idx="0">
              <a:schemeClr val="accent1"/>
            </a:fillRef>
            <a:effectRef idx="0">
              <a:schemeClr val="accent1"/>
            </a:effectRef>
            <a:fontRef idx="minor">
              <a:schemeClr val="tx1"/>
            </a:fontRef>
          </p:style>
        </p:cxnSp>
        <p:cxnSp>
          <p:nvCxnSpPr>
            <p:cNvPr id="31" name="Straight Connector 30"/>
            <p:cNvCxnSpPr/>
            <p:nvPr/>
          </p:nvCxnSpPr>
          <p:spPr>
            <a:xfrm rot="5400000">
              <a:off x="2204835" y="2051912"/>
              <a:ext cx="4505731" cy="381000"/>
            </a:xfrm>
            <a:prstGeom prst="line">
              <a:avLst/>
            </a:prstGeom>
            <a:ln w="47625">
              <a:solidFill>
                <a:schemeClr val="accent1">
                  <a:alpha val="63000"/>
                </a:schemeClr>
              </a:solidFill>
            </a:ln>
          </p:spPr>
          <p:style>
            <a:lnRef idx="1">
              <a:schemeClr val="accent1"/>
            </a:lnRef>
            <a:fillRef idx="0">
              <a:schemeClr val="accent1"/>
            </a:fillRef>
            <a:effectRef idx="0">
              <a:schemeClr val="accent1"/>
            </a:effectRef>
            <a:fontRef idx="minor">
              <a:schemeClr val="tx1"/>
            </a:fontRef>
          </p:style>
        </p:cxnSp>
        <p:cxnSp>
          <p:nvCxnSpPr>
            <p:cNvPr id="32" name="Straight Connector 31"/>
            <p:cNvCxnSpPr/>
            <p:nvPr/>
          </p:nvCxnSpPr>
          <p:spPr>
            <a:xfrm rot="5400000">
              <a:off x="452235" y="2128112"/>
              <a:ext cx="4505731" cy="228600"/>
            </a:xfrm>
            <a:prstGeom prst="line">
              <a:avLst/>
            </a:prstGeom>
            <a:ln w="28575">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33" name="Straight Connector 32"/>
            <p:cNvCxnSpPr/>
            <p:nvPr/>
          </p:nvCxnSpPr>
          <p:spPr>
            <a:xfrm rot="16200000" flipH="1">
              <a:off x="376035" y="2128112"/>
              <a:ext cx="4505731" cy="228600"/>
            </a:xfrm>
            <a:prstGeom prst="line">
              <a:avLst/>
            </a:prstGeom>
          </p:spPr>
          <p:style>
            <a:lnRef idx="1">
              <a:schemeClr val="accent1"/>
            </a:lnRef>
            <a:fillRef idx="0">
              <a:schemeClr val="accent1"/>
            </a:fillRef>
            <a:effectRef idx="0">
              <a:schemeClr val="accent1"/>
            </a:effectRef>
            <a:fontRef idx="minor">
              <a:schemeClr val="tx1"/>
            </a:fontRef>
          </p:style>
        </p:cxnSp>
        <p:cxnSp>
          <p:nvCxnSpPr>
            <p:cNvPr id="34" name="Straight Connector 33"/>
            <p:cNvCxnSpPr/>
            <p:nvPr/>
          </p:nvCxnSpPr>
          <p:spPr>
            <a:xfrm rot="5400000">
              <a:off x="1023735" y="2242139"/>
              <a:ext cx="4505731" cy="1588"/>
            </a:xfrm>
            <a:prstGeom prst="line">
              <a:avLst/>
            </a:prstGeom>
            <a:ln w="28575">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35" name="Straight Connector 34"/>
            <p:cNvCxnSpPr/>
            <p:nvPr/>
          </p:nvCxnSpPr>
          <p:spPr>
            <a:xfrm rot="16200000" flipH="1">
              <a:off x="871335" y="2013812"/>
              <a:ext cx="4505731" cy="457200"/>
            </a:xfrm>
            <a:prstGeom prst="line">
              <a:avLst/>
            </a:prstGeom>
            <a:ln w="47625">
              <a:solidFill>
                <a:schemeClr val="accent1">
                  <a:alpha val="63000"/>
                </a:schemeClr>
              </a:solidFill>
            </a:ln>
          </p:spPr>
          <p:style>
            <a:lnRef idx="1">
              <a:schemeClr val="accent1"/>
            </a:lnRef>
            <a:fillRef idx="0">
              <a:schemeClr val="accent1"/>
            </a:fillRef>
            <a:effectRef idx="0">
              <a:schemeClr val="accent1"/>
            </a:effectRef>
            <a:fontRef idx="minor">
              <a:schemeClr val="tx1"/>
            </a:fontRef>
          </p:style>
        </p:cxnSp>
        <p:cxnSp>
          <p:nvCxnSpPr>
            <p:cNvPr id="36" name="Straight Connector 35"/>
            <p:cNvCxnSpPr/>
            <p:nvPr/>
          </p:nvCxnSpPr>
          <p:spPr>
            <a:xfrm rot="5400000">
              <a:off x="985636" y="2051912"/>
              <a:ext cx="4505731" cy="381000"/>
            </a:xfrm>
            <a:prstGeom prst="line">
              <a:avLst/>
            </a:prstGeom>
            <a:ln w="12700"/>
          </p:spPr>
          <p:style>
            <a:lnRef idx="1">
              <a:schemeClr val="accent1"/>
            </a:lnRef>
            <a:fillRef idx="0">
              <a:schemeClr val="accent1"/>
            </a:fillRef>
            <a:effectRef idx="0">
              <a:schemeClr val="accent1"/>
            </a:effectRef>
            <a:fontRef idx="minor">
              <a:schemeClr val="tx1"/>
            </a:fontRef>
          </p:style>
        </p:cxnSp>
        <p:cxnSp>
          <p:nvCxnSpPr>
            <p:cNvPr id="37" name="Straight Connector 36"/>
            <p:cNvCxnSpPr/>
            <p:nvPr/>
          </p:nvCxnSpPr>
          <p:spPr>
            <a:xfrm rot="16200000" flipH="1">
              <a:off x="1557135" y="2013812"/>
              <a:ext cx="4505731" cy="457199"/>
            </a:xfrm>
            <a:prstGeom prst="line">
              <a:avLst/>
            </a:prstGeom>
            <a:ln w="38100">
              <a:solidFill>
                <a:schemeClr val="accent1">
                  <a:alpha val="47000"/>
                </a:schemeClr>
              </a:solidFill>
            </a:ln>
          </p:spPr>
          <p:style>
            <a:lnRef idx="1">
              <a:schemeClr val="accent1"/>
            </a:lnRef>
            <a:fillRef idx="0">
              <a:schemeClr val="accent1"/>
            </a:fillRef>
            <a:effectRef idx="0">
              <a:schemeClr val="accent1"/>
            </a:effectRef>
            <a:fontRef idx="minor">
              <a:schemeClr val="tx1"/>
            </a:fontRef>
          </p:style>
        </p:cxnSp>
        <p:cxnSp>
          <p:nvCxnSpPr>
            <p:cNvPr id="38" name="Straight Connector 37"/>
            <p:cNvCxnSpPr/>
            <p:nvPr/>
          </p:nvCxnSpPr>
          <p:spPr>
            <a:xfrm rot="16200000" flipH="1">
              <a:off x="566535" y="2090012"/>
              <a:ext cx="4505731" cy="304800"/>
            </a:xfrm>
            <a:prstGeom prst="line">
              <a:avLst/>
            </a:prstGeom>
          </p:spPr>
          <p:style>
            <a:lnRef idx="1">
              <a:schemeClr val="accent1"/>
            </a:lnRef>
            <a:fillRef idx="0">
              <a:schemeClr val="accent1"/>
            </a:fillRef>
            <a:effectRef idx="0">
              <a:schemeClr val="accent1"/>
            </a:effectRef>
            <a:fontRef idx="minor">
              <a:schemeClr val="tx1"/>
            </a:fontRef>
          </p:style>
        </p:cxnSp>
        <p:cxnSp>
          <p:nvCxnSpPr>
            <p:cNvPr id="39" name="Straight Connector 38"/>
            <p:cNvCxnSpPr/>
            <p:nvPr/>
          </p:nvCxnSpPr>
          <p:spPr>
            <a:xfrm rot="16200000" flipH="1">
              <a:off x="1861936" y="2166211"/>
              <a:ext cx="4505731" cy="152401"/>
            </a:xfrm>
            <a:prstGeom prst="line">
              <a:avLst/>
            </a:prstGeom>
          </p:spPr>
          <p:style>
            <a:lnRef idx="1">
              <a:schemeClr val="accent1"/>
            </a:lnRef>
            <a:fillRef idx="0">
              <a:schemeClr val="accent1"/>
            </a:fillRef>
            <a:effectRef idx="0">
              <a:schemeClr val="accent1"/>
            </a:effectRef>
            <a:fontRef idx="minor">
              <a:schemeClr val="tx1"/>
            </a:fontRef>
          </p:style>
        </p:cxnSp>
        <p:cxnSp>
          <p:nvCxnSpPr>
            <p:cNvPr id="40" name="Straight Connector 39"/>
            <p:cNvCxnSpPr/>
            <p:nvPr/>
          </p:nvCxnSpPr>
          <p:spPr>
            <a:xfrm rot="16200000" flipH="1">
              <a:off x="871335" y="2166212"/>
              <a:ext cx="4505731" cy="152400"/>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41" name="Straight Connector 40"/>
            <p:cNvCxnSpPr/>
            <p:nvPr/>
          </p:nvCxnSpPr>
          <p:spPr>
            <a:xfrm rot="5400000">
              <a:off x="147435" y="2128112"/>
              <a:ext cx="4505731" cy="228600"/>
            </a:xfrm>
            <a:prstGeom prst="line">
              <a:avLst/>
            </a:prstGeom>
            <a:ln w="15875">
              <a:solidFill>
                <a:schemeClr val="accent1"/>
              </a:solidFill>
            </a:ln>
          </p:spPr>
          <p:style>
            <a:lnRef idx="1">
              <a:schemeClr val="accent1"/>
            </a:lnRef>
            <a:fillRef idx="0">
              <a:schemeClr val="accent1"/>
            </a:fillRef>
            <a:effectRef idx="0">
              <a:schemeClr val="accent1"/>
            </a:effectRef>
            <a:fontRef idx="minor">
              <a:schemeClr val="tx1"/>
            </a:fontRef>
          </p:style>
        </p:cxnSp>
        <p:cxnSp>
          <p:nvCxnSpPr>
            <p:cNvPr id="42" name="Straight Connector 41"/>
            <p:cNvCxnSpPr/>
            <p:nvPr/>
          </p:nvCxnSpPr>
          <p:spPr>
            <a:xfrm rot="5400000">
              <a:off x="1959090" y="1535657"/>
              <a:ext cx="4505731" cy="1413510"/>
            </a:xfrm>
            <a:prstGeom prst="line">
              <a:avLst/>
            </a:prstGeom>
            <a:ln>
              <a:solidFill>
                <a:schemeClr val="accent1">
                  <a:alpha val="39000"/>
                </a:schemeClr>
              </a:solidFill>
            </a:ln>
          </p:spPr>
          <p:style>
            <a:lnRef idx="1">
              <a:schemeClr val="accent1"/>
            </a:lnRef>
            <a:fillRef idx="0">
              <a:schemeClr val="accent1"/>
            </a:fillRef>
            <a:effectRef idx="0">
              <a:schemeClr val="accent1"/>
            </a:effectRef>
            <a:fontRef idx="minor">
              <a:schemeClr val="tx1"/>
            </a:fontRef>
          </p:style>
        </p:cxnSp>
        <p:cxnSp>
          <p:nvCxnSpPr>
            <p:cNvPr id="43" name="Straight Connector 42"/>
            <p:cNvCxnSpPr/>
            <p:nvPr/>
          </p:nvCxnSpPr>
          <p:spPr>
            <a:xfrm rot="5400000">
              <a:off x="2548687" y="2090964"/>
              <a:ext cx="4505731" cy="302895"/>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44" name="Straight Connector 43"/>
            <p:cNvCxnSpPr/>
            <p:nvPr/>
          </p:nvCxnSpPr>
          <p:spPr>
            <a:xfrm rot="5400000">
              <a:off x="2776335" y="2166212"/>
              <a:ext cx="4505731" cy="152400"/>
            </a:xfrm>
            <a:prstGeom prst="line">
              <a:avLst/>
            </a:prstGeom>
          </p:spPr>
          <p:style>
            <a:lnRef idx="1">
              <a:schemeClr val="accent1"/>
            </a:lnRef>
            <a:fillRef idx="0">
              <a:schemeClr val="accent1"/>
            </a:fillRef>
            <a:effectRef idx="0">
              <a:schemeClr val="accent1"/>
            </a:effectRef>
            <a:fontRef idx="minor">
              <a:schemeClr val="tx1"/>
            </a:fontRef>
          </p:style>
        </p:cxnSp>
        <p:cxnSp>
          <p:nvCxnSpPr>
            <p:cNvPr id="45" name="Straight Connector 44"/>
            <p:cNvCxnSpPr/>
            <p:nvPr/>
          </p:nvCxnSpPr>
          <p:spPr>
            <a:xfrm rot="5400000">
              <a:off x="1835265" y="2040482"/>
              <a:ext cx="4505731" cy="403860"/>
            </a:xfrm>
            <a:prstGeom prst="line">
              <a:avLst/>
            </a:prstGeom>
            <a:ln w="12700"/>
          </p:spPr>
          <p:style>
            <a:lnRef idx="1">
              <a:schemeClr val="accent1"/>
            </a:lnRef>
            <a:fillRef idx="0">
              <a:schemeClr val="accent1"/>
            </a:fillRef>
            <a:effectRef idx="0">
              <a:schemeClr val="accent1"/>
            </a:effectRef>
            <a:fontRef idx="minor">
              <a:schemeClr val="tx1"/>
            </a:fontRef>
          </p:style>
        </p:cxnSp>
        <p:cxnSp>
          <p:nvCxnSpPr>
            <p:cNvPr id="46" name="Straight Connector 45"/>
            <p:cNvCxnSpPr/>
            <p:nvPr/>
          </p:nvCxnSpPr>
          <p:spPr>
            <a:xfrm rot="16200000" flipH="1">
              <a:off x="1047548" y="2066200"/>
              <a:ext cx="4505731" cy="352425"/>
            </a:xfrm>
            <a:prstGeom prst="line">
              <a:avLst/>
            </a:prstGeom>
            <a:ln w="15875"/>
          </p:spPr>
          <p:style>
            <a:lnRef idx="1">
              <a:schemeClr val="accent1"/>
            </a:lnRef>
            <a:fillRef idx="0">
              <a:schemeClr val="accent1"/>
            </a:fillRef>
            <a:effectRef idx="0">
              <a:schemeClr val="accent1"/>
            </a:effectRef>
            <a:fontRef idx="minor">
              <a:schemeClr val="tx1"/>
            </a:fontRef>
          </p:style>
        </p:cxnSp>
        <p:cxnSp>
          <p:nvCxnSpPr>
            <p:cNvPr id="47" name="Straight Connector 46"/>
            <p:cNvCxnSpPr/>
            <p:nvPr/>
          </p:nvCxnSpPr>
          <p:spPr>
            <a:xfrm rot="16200000" flipH="1">
              <a:off x="1736205" y="2139542"/>
              <a:ext cx="4505731" cy="205740"/>
            </a:xfrm>
            <a:prstGeom prst="line">
              <a:avLst/>
            </a:prstGeom>
          </p:spPr>
          <p:style>
            <a:lnRef idx="1">
              <a:schemeClr val="accent1"/>
            </a:lnRef>
            <a:fillRef idx="0">
              <a:schemeClr val="accent1"/>
            </a:fillRef>
            <a:effectRef idx="0">
              <a:schemeClr val="accent1"/>
            </a:effectRef>
            <a:fontRef idx="minor">
              <a:schemeClr val="tx1"/>
            </a:fontRef>
          </p:style>
        </p:cxnSp>
        <p:cxnSp>
          <p:nvCxnSpPr>
            <p:cNvPr id="48" name="Straight Connector 47"/>
            <p:cNvCxnSpPr/>
            <p:nvPr/>
          </p:nvCxnSpPr>
          <p:spPr>
            <a:xfrm rot="16200000" flipH="1">
              <a:off x="1328535" y="2166212"/>
              <a:ext cx="4505731" cy="152400"/>
            </a:xfrm>
            <a:prstGeom prst="line">
              <a:avLst/>
            </a:prstGeom>
          </p:spPr>
          <p:style>
            <a:lnRef idx="1">
              <a:schemeClr val="accent1"/>
            </a:lnRef>
            <a:fillRef idx="0">
              <a:schemeClr val="accent1"/>
            </a:fillRef>
            <a:effectRef idx="0">
              <a:schemeClr val="accent1"/>
            </a:effectRef>
            <a:fontRef idx="minor">
              <a:schemeClr val="tx1"/>
            </a:fontRef>
          </p:style>
        </p:cxnSp>
        <p:cxnSp>
          <p:nvCxnSpPr>
            <p:cNvPr id="49" name="Straight Connector 48"/>
            <p:cNvCxnSpPr/>
            <p:nvPr/>
          </p:nvCxnSpPr>
          <p:spPr>
            <a:xfrm rot="16200000" flipH="1">
              <a:off x="1557135" y="2166212"/>
              <a:ext cx="4505731" cy="152400"/>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50" name="Straight Connector 49"/>
            <p:cNvCxnSpPr/>
            <p:nvPr/>
          </p:nvCxnSpPr>
          <p:spPr>
            <a:xfrm rot="16200000" flipH="1">
              <a:off x="3919335" y="2166212"/>
              <a:ext cx="4505731" cy="152400"/>
            </a:xfrm>
            <a:prstGeom prst="line">
              <a:avLst/>
            </a:prstGeom>
            <a:ln w="57150">
              <a:solidFill>
                <a:schemeClr val="accent1">
                  <a:alpha val="30000"/>
                </a:schemeClr>
              </a:solidFill>
            </a:ln>
          </p:spPr>
          <p:style>
            <a:lnRef idx="1">
              <a:schemeClr val="accent1"/>
            </a:lnRef>
            <a:fillRef idx="0">
              <a:schemeClr val="accent1"/>
            </a:fillRef>
            <a:effectRef idx="0">
              <a:schemeClr val="accent1"/>
            </a:effectRef>
            <a:fontRef idx="minor">
              <a:schemeClr val="tx1"/>
            </a:fontRef>
          </p:style>
        </p:cxnSp>
        <p:cxnSp>
          <p:nvCxnSpPr>
            <p:cNvPr id="51" name="Straight Connector 50"/>
            <p:cNvCxnSpPr/>
            <p:nvPr/>
          </p:nvCxnSpPr>
          <p:spPr>
            <a:xfrm rot="16200000" flipH="1">
              <a:off x="3271636" y="2051912"/>
              <a:ext cx="4505731" cy="381000"/>
            </a:xfrm>
            <a:prstGeom prst="line">
              <a:avLst/>
            </a:prstGeom>
          </p:spPr>
          <p:style>
            <a:lnRef idx="1">
              <a:schemeClr val="accent1"/>
            </a:lnRef>
            <a:fillRef idx="0">
              <a:schemeClr val="accent1"/>
            </a:fillRef>
            <a:effectRef idx="0">
              <a:schemeClr val="accent1"/>
            </a:effectRef>
            <a:fontRef idx="minor">
              <a:schemeClr val="tx1"/>
            </a:fontRef>
          </p:style>
        </p:cxnSp>
        <p:cxnSp>
          <p:nvCxnSpPr>
            <p:cNvPr id="52" name="Straight Connector 51"/>
            <p:cNvCxnSpPr/>
            <p:nvPr/>
          </p:nvCxnSpPr>
          <p:spPr>
            <a:xfrm rot="5400000">
              <a:off x="3881235" y="2051912"/>
              <a:ext cx="4505731" cy="381000"/>
            </a:xfrm>
            <a:prstGeom prst="line">
              <a:avLst/>
            </a:prstGeom>
          </p:spPr>
          <p:style>
            <a:lnRef idx="1">
              <a:schemeClr val="accent1"/>
            </a:lnRef>
            <a:fillRef idx="0">
              <a:schemeClr val="accent1"/>
            </a:fillRef>
            <a:effectRef idx="0">
              <a:schemeClr val="accent1"/>
            </a:effectRef>
            <a:fontRef idx="minor">
              <a:schemeClr val="tx1"/>
            </a:fontRef>
          </p:style>
        </p:cxnSp>
        <p:cxnSp>
          <p:nvCxnSpPr>
            <p:cNvPr id="53" name="Straight Connector 52"/>
            <p:cNvCxnSpPr/>
            <p:nvPr/>
          </p:nvCxnSpPr>
          <p:spPr>
            <a:xfrm rot="5400000">
              <a:off x="3004936" y="2090012"/>
              <a:ext cx="4505730" cy="304800"/>
            </a:xfrm>
            <a:prstGeom prst="line">
              <a:avLst/>
            </a:prstGeom>
            <a:ln w="28575">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54" name="Straight Connector 53"/>
            <p:cNvCxnSpPr/>
            <p:nvPr/>
          </p:nvCxnSpPr>
          <p:spPr>
            <a:xfrm rot="16200000" flipH="1">
              <a:off x="2242935" y="2013813"/>
              <a:ext cx="4505731" cy="457199"/>
            </a:xfrm>
            <a:prstGeom prst="line">
              <a:avLst/>
            </a:prstGeom>
            <a:ln w="38100">
              <a:solidFill>
                <a:schemeClr val="accent1">
                  <a:alpha val="47000"/>
                </a:schemeClr>
              </a:solidFill>
            </a:ln>
          </p:spPr>
          <p:style>
            <a:lnRef idx="1">
              <a:schemeClr val="accent1"/>
            </a:lnRef>
            <a:fillRef idx="0">
              <a:schemeClr val="accent1"/>
            </a:fillRef>
            <a:effectRef idx="0">
              <a:schemeClr val="accent1"/>
            </a:effectRef>
            <a:fontRef idx="minor">
              <a:schemeClr val="tx1"/>
            </a:fontRef>
          </p:style>
        </p:cxnSp>
        <p:cxnSp>
          <p:nvCxnSpPr>
            <p:cNvPr id="55" name="Straight Connector 54"/>
            <p:cNvCxnSpPr/>
            <p:nvPr/>
          </p:nvCxnSpPr>
          <p:spPr>
            <a:xfrm rot="16200000" flipH="1">
              <a:off x="3538336" y="2166212"/>
              <a:ext cx="4505731" cy="152401"/>
            </a:xfrm>
            <a:prstGeom prst="line">
              <a:avLst/>
            </a:prstGeom>
          </p:spPr>
          <p:style>
            <a:lnRef idx="1">
              <a:schemeClr val="accent1"/>
            </a:lnRef>
            <a:fillRef idx="0">
              <a:schemeClr val="accent1"/>
            </a:fillRef>
            <a:effectRef idx="0">
              <a:schemeClr val="accent1"/>
            </a:effectRef>
            <a:fontRef idx="minor">
              <a:schemeClr val="tx1"/>
            </a:fontRef>
          </p:style>
        </p:cxnSp>
        <p:cxnSp>
          <p:nvCxnSpPr>
            <p:cNvPr id="56" name="Straight Connector 55"/>
            <p:cNvCxnSpPr/>
            <p:nvPr/>
          </p:nvCxnSpPr>
          <p:spPr>
            <a:xfrm rot="5400000">
              <a:off x="3822180" y="1535657"/>
              <a:ext cx="4505731" cy="1413510"/>
            </a:xfrm>
            <a:prstGeom prst="line">
              <a:avLst/>
            </a:prstGeom>
            <a:ln>
              <a:solidFill>
                <a:schemeClr val="accent1">
                  <a:alpha val="56000"/>
                </a:schemeClr>
              </a:solidFill>
            </a:ln>
          </p:spPr>
          <p:style>
            <a:lnRef idx="1">
              <a:schemeClr val="accent1"/>
            </a:lnRef>
            <a:fillRef idx="0">
              <a:schemeClr val="accent1"/>
            </a:fillRef>
            <a:effectRef idx="0">
              <a:schemeClr val="accent1"/>
            </a:effectRef>
            <a:fontRef idx="minor">
              <a:schemeClr val="tx1"/>
            </a:fontRef>
          </p:style>
        </p:cxnSp>
        <p:cxnSp>
          <p:nvCxnSpPr>
            <p:cNvPr id="57" name="Straight Connector 56"/>
            <p:cNvCxnSpPr/>
            <p:nvPr/>
          </p:nvCxnSpPr>
          <p:spPr>
            <a:xfrm rot="5400000">
              <a:off x="4225087" y="2090965"/>
              <a:ext cx="4505731" cy="302895"/>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58" name="Straight Connector 57"/>
            <p:cNvCxnSpPr/>
            <p:nvPr/>
          </p:nvCxnSpPr>
          <p:spPr>
            <a:xfrm rot="5400000">
              <a:off x="4071735" y="2090012"/>
              <a:ext cx="4505731" cy="304800"/>
            </a:xfrm>
            <a:prstGeom prst="line">
              <a:avLst/>
            </a:prstGeom>
          </p:spPr>
          <p:style>
            <a:lnRef idx="1">
              <a:schemeClr val="accent1"/>
            </a:lnRef>
            <a:fillRef idx="0">
              <a:schemeClr val="accent1"/>
            </a:fillRef>
            <a:effectRef idx="0">
              <a:schemeClr val="accent1"/>
            </a:effectRef>
            <a:fontRef idx="minor">
              <a:schemeClr val="tx1"/>
            </a:fontRef>
          </p:style>
        </p:cxnSp>
        <p:cxnSp>
          <p:nvCxnSpPr>
            <p:cNvPr id="59" name="Straight Connector 58"/>
            <p:cNvCxnSpPr/>
            <p:nvPr/>
          </p:nvCxnSpPr>
          <p:spPr>
            <a:xfrm rot="5400000">
              <a:off x="3565005" y="2040482"/>
              <a:ext cx="4505731" cy="403860"/>
            </a:xfrm>
            <a:prstGeom prst="line">
              <a:avLst/>
            </a:prstGeom>
            <a:ln w="12700"/>
          </p:spPr>
          <p:style>
            <a:lnRef idx="1">
              <a:schemeClr val="accent1"/>
            </a:lnRef>
            <a:fillRef idx="0">
              <a:schemeClr val="accent1"/>
            </a:fillRef>
            <a:effectRef idx="0">
              <a:schemeClr val="accent1"/>
            </a:effectRef>
            <a:fontRef idx="minor">
              <a:schemeClr val="tx1"/>
            </a:fontRef>
          </p:style>
        </p:cxnSp>
        <p:cxnSp>
          <p:nvCxnSpPr>
            <p:cNvPr id="60" name="Straight Connector 59"/>
            <p:cNvCxnSpPr/>
            <p:nvPr/>
          </p:nvCxnSpPr>
          <p:spPr>
            <a:xfrm rot="16200000" flipH="1">
              <a:off x="3412605" y="2139542"/>
              <a:ext cx="4505731" cy="205740"/>
            </a:xfrm>
            <a:prstGeom prst="line">
              <a:avLst/>
            </a:prstGeom>
          </p:spPr>
          <p:style>
            <a:lnRef idx="1">
              <a:schemeClr val="accent1"/>
            </a:lnRef>
            <a:fillRef idx="0">
              <a:schemeClr val="accent1"/>
            </a:fillRef>
            <a:effectRef idx="0">
              <a:schemeClr val="accent1"/>
            </a:effectRef>
            <a:fontRef idx="minor">
              <a:schemeClr val="tx1"/>
            </a:fontRef>
          </p:style>
        </p:cxnSp>
        <p:cxnSp>
          <p:nvCxnSpPr>
            <p:cNvPr id="61" name="Straight Connector 60"/>
            <p:cNvCxnSpPr/>
            <p:nvPr/>
          </p:nvCxnSpPr>
          <p:spPr>
            <a:xfrm rot="16200000" flipH="1">
              <a:off x="2928735" y="2166212"/>
              <a:ext cx="4505731" cy="152400"/>
            </a:xfrm>
            <a:prstGeom prst="line">
              <a:avLst/>
            </a:prstGeom>
            <a:ln w="57150">
              <a:solidFill>
                <a:schemeClr val="accent1">
                  <a:alpha val="30000"/>
                </a:schemeClr>
              </a:solidFill>
            </a:ln>
          </p:spPr>
          <p:style>
            <a:lnRef idx="1">
              <a:schemeClr val="accent1"/>
            </a:lnRef>
            <a:fillRef idx="0">
              <a:schemeClr val="accent1"/>
            </a:fillRef>
            <a:effectRef idx="0">
              <a:schemeClr val="accent1"/>
            </a:effectRef>
            <a:fontRef idx="minor">
              <a:schemeClr val="tx1"/>
            </a:fontRef>
          </p:style>
        </p:cxnSp>
        <p:cxnSp>
          <p:nvCxnSpPr>
            <p:cNvPr id="62" name="Straight Connector 61"/>
            <p:cNvCxnSpPr/>
            <p:nvPr/>
          </p:nvCxnSpPr>
          <p:spPr>
            <a:xfrm rot="16200000" flipH="1">
              <a:off x="3081135" y="2166212"/>
              <a:ext cx="4505731" cy="152400"/>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63" name="Straight Connector 62"/>
            <p:cNvCxnSpPr/>
            <p:nvPr/>
          </p:nvCxnSpPr>
          <p:spPr>
            <a:xfrm rot="5400000">
              <a:off x="4643235" y="2128112"/>
              <a:ext cx="4505731" cy="228600"/>
            </a:xfrm>
            <a:prstGeom prst="line">
              <a:avLst/>
            </a:prstGeom>
            <a:ln w="28575">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64" name="Straight Connector 63"/>
            <p:cNvCxnSpPr/>
            <p:nvPr/>
          </p:nvCxnSpPr>
          <p:spPr>
            <a:xfrm rot="16200000" flipH="1">
              <a:off x="4643234" y="2128112"/>
              <a:ext cx="4505731" cy="228600"/>
            </a:xfrm>
            <a:prstGeom prst="line">
              <a:avLst/>
            </a:prstGeom>
          </p:spPr>
          <p:style>
            <a:lnRef idx="1">
              <a:schemeClr val="accent1"/>
            </a:lnRef>
            <a:fillRef idx="0">
              <a:schemeClr val="accent1"/>
            </a:fillRef>
            <a:effectRef idx="0">
              <a:schemeClr val="accent1"/>
            </a:effectRef>
            <a:fontRef idx="minor">
              <a:schemeClr val="tx1"/>
            </a:fontRef>
          </p:style>
        </p:cxnSp>
        <p:cxnSp>
          <p:nvCxnSpPr>
            <p:cNvPr id="65" name="Straight Connector 64"/>
            <p:cNvCxnSpPr/>
            <p:nvPr/>
          </p:nvCxnSpPr>
          <p:spPr>
            <a:xfrm rot="5400000">
              <a:off x="5214735" y="2242140"/>
              <a:ext cx="4505731" cy="1588"/>
            </a:xfrm>
            <a:prstGeom prst="line">
              <a:avLst/>
            </a:prstGeom>
            <a:ln w="28575">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66" name="Straight Connector 65"/>
            <p:cNvCxnSpPr/>
            <p:nvPr/>
          </p:nvCxnSpPr>
          <p:spPr>
            <a:xfrm rot="16200000" flipH="1">
              <a:off x="5062335" y="2013812"/>
              <a:ext cx="4505731" cy="457200"/>
            </a:xfrm>
            <a:prstGeom prst="line">
              <a:avLst/>
            </a:prstGeom>
            <a:ln>
              <a:solidFill>
                <a:schemeClr val="accent1">
                  <a:alpha val="90000"/>
                </a:schemeClr>
              </a:solidFill>
            </a:ln>
          </p:spPr>
          <p:style>
            <a:lnRef idx="1">
              <a:schemeClr val="accent1"/>
            </a:lnRef>
            <a:fillRef idx="0">
              <a:schemeClr val="accent1"/>
            </a:fillRef>
            <a:effectRef idx="0">
              <a:schemeClr val="accent1"/>
            </a:effectRef>
            <a:fontRef idx="minor">
              <a:schemeClr val="tx1"/>
            </a:fontRef>
          </p:style>
        </p:cxnSp>
        <p:cxnSp>
          <p:nvCxnSpPr>
            <p:cNvPr id="67" name="Straight Connector 66"/>
            <p:cNvCxnSpPr/>
            <p:nvPr/>
          </p:nvCxnSpPr>
          <p:spPr>
            <a:xfrm rot="5400000">
              <a:off x="5176636" y="2051912"/>
              <a:ext cx="4505731" cy="381000"/>
            </a:xfrm>
            <a:prstGeom prst="line">
              <a:avLst/>
            </a:prstGeom>
            <a:ln w="12700"/>
          </p:spPr>
          <p:style>
            <a:lnRef idx="1">
              <a:schemeClr val="accent1"/>
            </a:lnRef>
            <a:fillRef idx="0">
              <a:schemeClr val="accent1"/>
            </a:fillRef>
            <a:effectRef idx="0">
              <a:schemeClr val="accent1"/>
            </a:effectRef>
            <a:fontRef idx="minor">
              <a:schemeClr val="tx1"/>
            </a:fontRef>
          </p:style>
        </p:cxnSp>
        <p:cxnSp>
          <p:nvCxnSpPr>
            <p:cNvPr id="68" name="Straight Connector 67"/>
            <p:cNvCxnSpPr/>
            <p:nvPr/>
          </p:nvCxnSpPr>
          <p:spPr>
            <a:xfrm rot="16200000" flipH="1">
              <a:off x="5748135" y="2013813"/>
              <a:ext cx="4505731" cy="457199"/>
            </a:xfrm>
            <a:prstGeom prst="line">
              <a:avLst/>
            </a:prstGeom>
            <a:ln w="38100">
              <a:solidFill>
                <a:schemeClr val="accent1">
                  <a:alpha val="47000"/>
                </a:schemeClr>
              </a:solidFill>
            </a:ln>
          </p:spPr>
          <p:style>
            <a:lnRef idx="1">
              <a:schemeClr val="accent1"/>
            </a:lnRef>
            <a:fillRef idx="0">
              <a:schemeClr val="accent1"/>
            </a:fillRef>
            <a:effectRef idx="0">
              <a:schemeClr val="accent1"/>
            </a:effectRef>
            <a:fontRef idx="minor">
              <a:schemeClr val="tx1"/>
            </a:fontRef>
          </p:style>
        </p:cxnSp>
        <p:cxnSp>
          <p:nvCxnSpPr>
            <p:cNvPr id="69" name="Straight Connector 68"/>
            <p:cNvCxnSpPr/>
            <p:nvPr/>
          </p:nvCxnSpPr>
          <p:spPr>
            <a:xfrm rot="16200000" flipH="1">
              <a:off x="4909935" y="2166212"/>
              <a:ext cx="4505731" cy="152400"/>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70" name="Straight Connector 69"/>
            <p:cNvCxnSpPr/>
            <p:nvPr/>
          </p:nvCxnSpPr>
          <p:spPr>
            <a:xfrm rot="5400000">
              <a:off x="4795635" y="2128112"/>
              <a:ext cx="4505731" cy="228600"/>
            </a:xfrm>
            <a:prstGeom prst="line">
              <a:avLst/>
            </a:prstGeom>
            <a:ln w="15875">
              <a:solidFill>
                <a:schemeClr val="accent1"/>
              </a:solidFill>
            </a:ln>
          </p:spPr>
          <p:style>
            <a:lnRef idx="1">
              <a:schemeClr val="accent1"/>
            </a:lnRef>
            <a:fillRef idx="0">
              <a:schemeClr val="accent1"/>
            </a:fillRef>
            <a:effectRef idx="0">
              <a:schemeClr val="accent1"/>
            </a:effectRef>
            <a:fontRef idx="minor">
              <a:schemeClr val="tx1"/>
            </a:fontRef>
          </p:style>
        </p:cxnSp>
        <p:cxnSp>
          <p:nvCxnSpPr>
            <p:cNvPr id="71" name="Straight Connector 70"/>
            <p:cNvCxnSpPr/>
            <p:nvPr/>
          </p:nvCxnSpPr>
          <p:spPr>
            <a:xfrm rot="16200000" flipH="1">
              <a:off x="5390948" y="2066200"/>
              <a:ext cx="4505731" cy="352425"/>
            </a:xfrm>
            <a:prstGeom prst="line">
              <a:avLst/>
            </a:prstGeom>
            <a:ln w="15875">
              <a:solidFill>
                <a:schemeClr val="accent1">
                  <a:alpha val="72000"/>
                </a:schemeClr>
              </a:solidFill>
            </a:ln>
          </p:spPr>
          <p:style>
            <a:lnRef idx="1">
              <a:schemeClr val="accent1"/>
            </a:lnRef>
            <a:fillRef idx="0">
              <a:schemeClr val="accent1"/>
            </a:fillRef>
            <a:effectRef idx="0">
              <a:schemeClr val="accent1"/>
            </a:effectRef>
            <a:fontRef idx="minor">
              <a:schemeClr val="tx1"/>
            </a:fontRef>
          </p:style>
        </p:cxnSp>
        <p:cxnSp>
          <p:nvCxnSpPr>
            <p:cNvPr id="72" name="Straight Connector 71"/>
            <p:cNvCxnSpPr/>
            <p:nvPr/>
          </p:nvCxnSpPr>
          <p:spPr>
            <a:xfrm rot="16200000" flipH="1">
              <a:off x="5927205" y="2139542"/>
              <a:ext cx="4505731" cy="205740"/>
            </a:xfrm>
            <a:prstGeom prst="line">
              <a:avLst/>
            </a:prstGeom>
          </p:spPr>
          <p:style>
            <a:lnRef idx="1">
              <a:schemeClr val="accent1"/>
            </a:lnRef>
            <a:fillRef idx="0">
              <a:schemeClr val="accent1"/>
            </a:fillRef>
            <a:effectRef idx="0">
              <a:schemeClr val="accent1"/>
            </a:effectRef>
            <a:fontRef idx="minor">
              <a:schemeClr val="tx1"/>
            </a:fontRef>
          </p:style>
        </p:cxnSp>
        <p:cxnSp>
          <p:nvCxnSpPr>
            <p:cNvPr id="73" name="Straight Connector 72"/>
            <p:cNvCxnSpPr/>
            <p:nvPr/>
          </p:nvCxnSpPr>
          <p:spPr>
            <a:xfrm rot="16200000" flipH="1">
              <a:off x="5519535" y="2166212"/>
              <a:ext cx="4505731" cy="152400"/>
            </a:xfrm>
            <a:prstGeom prst="line">
              <a:avLst/>
            </a:prstGeom>
          </p:spPr>
          <p:style>
            <a:lnRef idx="1">
              <a:schemeClr val="accent1"/>
            </a:lnRef>
            <a:fillRef idx="0">
              <a:schemeClr val="accent1"/>
            </a:fillRef>
            <a:effectRef idx="0">
              <a:schemeClr val="accent1"/>
            </a:effectRef>
            <a:fontRef idx="minor">
              <a:schemeClr val="tx1"/>
            </a:fontRef>
          </p:style>
        </p:cxnSp>
        <p:cxnSp>
          <p:nvCxnSpPr>
            <p:cNvPr id="74" name="Straight Connector 73"/>
            <p:cNvCxnSpPr/>
            <p:nvPr/>
          </p:nvCxnSpPr>
          <p:spPr>
            <a:xfrm rot="16200000" flipH="1">
              <a:off x="5748135" y="2166212"/>
              <a:ext cx="4505731" cy="152400"/>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75" name="Straight Connector 74"/>
            <p:cNvCxnSpPr/>
            <p:nvPr/>
          </p:nvCxnSpPr>
          <p:spPr>
            <a:xfrm rot="16200000" flipH="1">
              <a:off x="6433935" y="2166213"/>
              <a:ext cx="4505731" cy="152400"/>
            </a:xfrm>
            <a:prstGeom prst="line">
              <a:avLst/>
            </a:prstGeom>
          </p:spPr>
          <p:style>
            <a:lnRef idx="1">
              <a:schemeClr val="accent1"/>
            </a:lnRef>
            <a:fillRef idx="0">
              <a:schemeClr val="accent1"/>
            </a:fillRef>
            <a:effectRef idx="0">
              <a:schemeClr val="accent1"/>
            </a:effectRef>
            <a:fontRef idx="minor">
              <a:schemeClr val="tx1"/>
            </a:fontRef>
          </p:style>
        </p:cxnSp>
        <p:cxnSp>
          <p:nvCxnSpPr>
            <p:cNvPr id="76" name="Straight Connector 75"/>
            <p:cNvCxnSpPr/>
            <p:nvPr/>
          </p:nvCxnSpPr>
          <p:spPr>
            <a:xfrm rot="16200000" flipH="1">
              <a:off x="6243435" y="2051913"/>
              <a:ext cx="4505731" cy="381000"/>
            </a:xfrm>
            <a:prstGeom prst="line">
              <a:avLst/>
            </a:prstGeom>
          </p:spPr>
          <p:style>
            <a:lnRef idx="1">
              <a:schemeClr val="accent1"/>
            </a:lnRef>
            <a:fillRef idx="0">
              <a:schemeClr val="accent1"/>
            </a:fillRef>
            <a:effectRef idx="0">
              <a:schemeClr val="accent1"/>
            </a:effectRef>
            <a:fontRef idx="minor">
              <a:schemeClr val="tx1"/>
            </a:fontRef>
          </p:style>
        </p:cxnSp>
        <p:cxnSp>
          <p:nvCxnSpPr>
            <p:cNvPr id="77" name="Straight Connector 76"/>
            <p:cNvCxnSpPr/>
            <p:nvPr/>
          </p:nvCxnSpPr>
          <p:spPr>
            <a:xfrm rot="5400000">
              <a:off x="6395835" y="2051913"/>
              <a:ext cx="4505731" cy="381000"/>
            </a:xfrm>
            <a:prstGeom prst="line">
              <a:avLst/>
            </a:prstGeom>
          </p:spPr>
          <p:style>
            <a:lnRef idx="1">
              <a:schemeClr val="accent1"/>
            </a:lnRef>
            <a:fillRef idx="0">
              <a:schemeClr val="accent1"/>
            </a:fillRef>
            <a:effectRef idx="0">
              <a:schemeClr val="accent1"/>
            </a:effectRef>
            <a:fontRef idx="minor">
              <a:schemeClr val="tx1"/>
            </a:fontRef>
          </p:style>
        </p:cxnSp>
        <p:cxnSp>
          <p:nvCxnSpPr>
            <p:cNvPr id="78" name="Straight Connector 77"/>
            <p:cNvCxnSpPr/>
            <p:nvPr/>
          </p:nvCxnSpPr>
          <p:spPr>
            <a:xfrm rot="16200000" flipH="1">
              <a:off x="6052936" y="2166212"/>
              <a:ext cx="4505731" cy="152401"/>
            </a:xfrm>
            <a:prstGeom prst="line">
              <a:avLst/>
            </a:prstGeom>
          </p:spPr>
          <p:style>
            <a:lnRef idx="1">
              <a:schemeClr val="accent1"/>
            </a:lnRef>
            <a:fillRef idx="0">
              <a:schemeClr val="accent1"/>
            </a:fillRef>
            <a:effectRef idx="0">
              <a:schemeClr val="accent1"/>
            </a:effectRef>
            <a:fontRef idx="minor">
              <a:schemeClr val="tx1"/>
            </a:fontRef>
          </p:style>
        </p:cxnSp>
        <p:cxnSp>
          <p:nvCxnSpPr>
            <p:cNvPr id="79" name="Straight Connector 78"/>
            <p:cNvCxnSpPr/>
            <p:nvPr/>
          </p:nvCxnSpPr>
          <p:spPr>
            <a:xfrm rot="5400000">
              <a:off x="6709356" y="2136834"/>
              <a:ext cx="4525755" cy="191133"/>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80" name="Straight Connector 79"/>
            <p:cNvCxnSpPr/>
            <p:nvPr/>
          </p:nvCxnSpPr>
          <p:spPr>
            <a:xfrm rot="5400000">
              <a:off x="6026265" y="2040483"/>
              <a:ext cx="4505731" cy="403860"/>
            </a:xfrm>
            <a:prstGeom prst="line">
              <a:avLst/>
            </a:prstGeom>
            <a:ln w="47625">
              <a:solidFill>
                <a:schemeClr val="accent1">
                  <a:alpha val="63000"/>
                </a:schemeClr>
              </a:solidFill>
            </a:ln>
          </p:spPr>
          <p:style>
            <a:lnRef idx="1">
              <a:schemeClr val="accent1"/>
            </a:lnRef>
            <a:fillRef idx="0">
              <a:schemeClr val="accent1"/>
            </a:fillRef>
            <a:effectRef idx="0">
              <a:schemeClr val="accent1"/>
            </a:effectRef>
            <a:fontRef idx="minor">
              <a:schemeClr val="tx1"/>
            </a:fontRef>
          </p:style>
        </p:cxnSp>
        <p:cxnSp>
          <p:nvCxnSpPr>
            <p:cNvPr id="81" name="Straight Connector 80"/>
            <p:cNvCxnSpPr/>
            <p:nvPr/>
          </p:nvCxnSpPr>
          <p:spPr>
            <a:xfrm rot="16200000" flipH="1">
              <a:off x="5927205" y="2139543"/>
              <a:ext cx="4505731" cy="205740"/>
            </a:xfrm>
            <a:prstGeom prst="line">
              <a:avLst/>
            </a:prstGeom>
          </p:spPr>
          <p:style>
            <a:lnRef idx="1">
              <a:schemeClr val="accent1"/>
            </a:lnRef>
            <a:fillRef idx="0">
              <a:schemeClr val="accent1"/>
            </a:fillRef>
            <a:effectRef idx="0">
              <a:schemeClr val="accent1"/>
            </a:effectRef>
            <a:fontRef idx="minor">
              <a:schemeClr val="tx1"/>
            </a:fontRef>
          </p:style>
        </p:cxnSp>
        <p:cxnSp>
          <p:nvCxnSpPr>
            <p:cNvPr id="82" name="Straight Connector 81"/>
            <p:cNvCxnSpPr/>
            <p:nvPr/>
          </p:nvCxnSpPr>
          <p:spPr>
            <a:xfrm rot="5400000">
              <a:off x="6738734" y="2242140"/>
              <a:ext cx="4505732" cy="1588"/>
            </a:xfrm>
            <a:prstGeom prst="line">
              <a:avLst/>
            </a:prstGeom>
            <a:ln w="15875">
              <a:solidFill>
                <a:schemeClr val="accent1"/>
              </a:solidFill>
            </a:ln>
          </p:spPr>
          <p:style>
            <a:lnRef idx="1">
              <a:schemeClr val="accent1"/>
            </a:lnRef>
            <a:fillRef idx="0">
              <a:schemeClr val="accent1"/>
            </a:fillRef>
            <a:effectRef idx="0">
              <a:schemeClr val="accent1"/>
            </a:effectRef>
            <a:fontRef idx="minor">
              <a:schemeClr val="tx1"/>
            </a:fontRef>
          </p:style>
        </p:cxnSp>
        <p:cxnSp>
          <p:nvCxnSpPr>
            <p:cNvPr id="83" name="Straight Connector 82"/>
            <p:cNvCxnSpPr/>
            <p:nvPr/>
          </p:nvCxnSpPr>
          <p:spPr>
            <a:xfrm rot="5400000">
              <a:off x="3728835" y="2204312"/>
              <a:ext cx="4505731" cy="76200"/>
            </a:xfrm>
            <a:prstGeom prst="line">
              <a:avLst/>
            </a:prstGeom>
            <a:ln w="38100">
              <a:solidFill>
                <a:schemeClr val="accent1">
                  <a:alpha val="47000"/>
                </a:schemeClr>
              </a:solidFill>
            </a:ln>
          </p:spPr>
          <p:style>
            <a:lnRef idx="1">
              <a:schemeClr val="accent1"/>
            </a:lnRef>
            <a:fillRef idx="0">
              <a:schemeClr val="accent1"/>
            </a:fillRef>
            <a:effectRef idx="0">
              <a:schemeClr val="accent1"/>
            </a:effectRef>
            <a:fontRef idx="minor">
              <a:schemeClr val="tx1"/>
            </a:fontRef>
          </p:style>
        </p:cxnSp>
        <p:cxnSp>
          <p:nvCxnSpPr>
            <p:cNvPr id="84" name="Straight Connector 83"/>
            <p:cNvCxnSpPr/>
            <p:nvPr/>
          </p:nvCxnSpPr>
          <p:spPr>
            <a:xfrm rot="16200000" flipH="1">
              <a:off x="4224135" y="2166212"/>
              <a:ext cx="4505731" cy="152400"/>
            </a:xfrm>
            <a:prstGeom prst="line">
              <a:avLst/>
            </a:prstGeom>
            <a:ln w="47625">
              <a:solidFill>
                <a:schemeClr val="accent1">
                  <a:alpha val="63000"/>
                </a:schemeClr>
              </a:solidFill>
            </a:ln>
          </p:spPr>
          <p:style>
            <a:lnRef idx="1">
              <a:schemeClr val="accent1"/>
            </a:lnRef>
            <a:fillRef idx="0">
              <a:schemeClr val="accent1"/>
            </a:fillRef>
            <a:effectRef idx="0">
              <a:schemeClr val="accent1"/>
            </a:effectRef>
            <a:fontRef idx="minor">
              <a:schemeClr val="tx1"/>
            </a:fontRef>
          </p:style>
        </p:cxnSp>
        <p:cxnSp>
          <p:nvCxnSpPr>
            <p:cNvPr id="85" name="Straight Connector 84"/>
            <p:cNvCxnSpPr/>
            <p:nvPr/>
          </p:nvCxnSpPr>
          <p:spPr>
            <a:xfrm rot="16200000" flipH="1">
              <a:off x="4414635" y="2051912"/>
              <a:ext cx="4505731" cy="381000"/>
            </a:xfrm>
            <a:prstGeom prst="line">
              <a:avLst/>
            </a:prstGeom>
            <a:ln w="19050">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86" name="Straight Connector 85"/>
            <p:cNvCxnSpPr/>
            <p:nvPr/>
          </p:nvCxnSpPr>
          <p:spPr>
            <a:xfrm rot="5400000">
              <a:off x="3309735" y="2090012"/>
              <a:ext cx="4505731" cy="304800"/>
            </a:xfrm>
            <a:prstGeom prst="line">
              <a:avLst/>
            </a:prstGeom>
            <a:ln w="47625">
              <a:solidFill>
                <a:schemeClr val="accent1">
                  <a:alpha val="63000"/>
                </a:schemeClr>
              </a:solidFill>
            </a:ln>
          </p:spPr>
          <p:style>
            <a:lnRef idx="1">
              <a:schemeClr val="accent1"/>
            </a:lnRef>
            <a:fillRef idx="0">
              <a:schemeClr val="accent1"/>
            </a:fillRef>
            <a:effectRef idx="0">
              <a:schemeClr val="accent1"/>
            </a:effectRef>
            <a:fontRef idx="minor">
              <a:schemeClr val="tx1"/>
            </a:fontRef>
          </p:style>
        </p:cxnSp>
        <p:cxnSp>
          <p:nvCxnSpPr>
            <p:cNvPr id="87" name="Straight Connector 86"/>
            <p:cNvCxnSpPr/>
            <p:nvPr/>
          </p:nvCxnSpPr>
          <p:spPr>
            <a:xfrm rot="16200000" flipH="1">
              <a:off x="4324148" y="2066200"/>
              <a:ext cx="4505731" cy="352425"/>
            </a:xfrm>
            <a:prstGeom prst="line">
              <a:avLst/>
            </a:prstGeom>
            <a:ln w="15875">
              <a:solidFill>
                <a:schemeClr val="accent1">
                  <a:alpha val="72000"/>
                </a:schemeClr>
              </a:solidFill>
            </a:ln>
          </p:spPr>
          <p:style>
            <a:lnRef idx="1">
              <a:schemeClr val="accent1"/>
            </a:lnRef>
            <a:fillRef idx="0">
              <a:schemeClr val="accent1"/>
            </a:fillRef>
            <a:effectRef idx="0">
              <a:schemeClr val="accent1"/>
            </a:effectRef>
            <a:fontRef idx="minor">
              <a:schemeClr val="tx1"/>
            </a:fontRef>
          </p:style>
        </p:cxnSp>
        <p:cxnSp>
          <p:nvCxnSpPr>
            <p:cNvPr id="88" name="Straight Connector 87"/>
            <p:cNvCxnSpPr/>
            <p:nvPr/>
          </p:nvCxnSpPr>
          <p:spPr>
            <a:xfrm rot="5400000">
              <a:off x="4948035" y="2051912"/>
              <a:ext cx="4505731" cy="381000"/>
            </a:xfrm>
            <a:prstGeom prst="line">
              <a:avLst/>
            </a:prstGeom>
          </p:spPr>
          <p:style>
            <a:lnRef idx="1">
              <a:schemeClr val="accent1"/>
            </a:lnRef>
            <a:fillRef idx="0">
              <a:schemeClr val="accent1"/>
            </a:fillRef>
            <a:effectRef idx="0">
              <a:schemeClr val="accent1"/>
            </a:effectRef>
            <a:fontRef idx="minor">
              <a:schemeClr val="tx1"/>
            </a:fontRef>
          </p:style>
        </p:cxnSp>
        <p:cxnSp>
          <p:nvCxnSpPr>
            <p:cNvPr id="89" name="Straight Connector 88"/>
            <p:cNvCxnSpPr/>
            <p:nvPr/>
          </p:nvCxnSpPr>
          <p:spPr>
            <a:xfrm rot="5400000">
              <a:off x="5405235" y="1747112"/>
              <a:ext cx="4505731" cy="990600"/>
            </a:xfrm>
            <a:prstGeom prst="line">
              <a:avLst/>
            </a:prstGeom>
            <a:ln w="28575">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90" name="Straight Connector 89"/>
            <p:cNvCxnSpPr/>
            <p:nvPr/>
          </p:nvCxnSpPr>
          <p:spPr>
            <a:xfrm rot="16200000" flipH="1">
              <a:off x="2547735" y="2013814"/>
              <a:ext cx="4505731" cy="457199"/>
            </a:xfrm>
            <a:prstGeom prst="line">
              <a:avLst/>
            </a:prstGeom>
            <a:ln w="38100">
              <a:solidFill>
                <a:schemeClr val="accent1">
                  <a:alpha val="47000"/>
                </a:schemeClr>
              </a:solidFill>
            </a:ln>
          </p:spPr>
          <p:style>
            <a:lnRef idx="1">
              <a:schemeClr val="accent1"/>
            </a:lnRef>
            <a:fillRef idx="0">
              <a:schemeClr val="accent1"/>
            </a:fillRef>
            <a:effectRef idx="0">
              <a:schemeClr val="accent1"/>
            </a:effectRef>
            <a:fontRef idx="minor">
              <a:schemeClr val="tx1"/>
            </a:fontRef>
          </p:style>
        </p:cxnSp>
      </p:grpSp>
      <p:sp>
        <p:nvSpPr>
          <p:cNvPr id="94" name="Rectangle 93"/>
          <p:cNvSpPr/>
          <p:nvPr/>
        </p:nvSpPr>
        <p:spPr>
          <a:xfrm>
            <a:off x="0" y="4311168"/>
            <a:ext cx="9144000" cy="1905000"/>
          </a:xfrm>
          <a:prstGeom prst="rect">
            <a:avLst/>
          </a:prstGeom>
          <a:solidFill>
            <a:schemeClr val="accent1"/>
          </a:solidFill>
          <a:ln>
            <a:noFill/>
          </a:ln>
          <a:effectLst>
            <a:outerShdw blurRad="50800" dist="38100" dir="2700000" algn="tl" rotWithShape="0">
              <a:prstClr val="black">
                <a:alpha val="40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rtl="0"/>
            <a:endParaRPr lang="en-US" kern="1200">
              <a:solidFill>
                <a:prstClr val="white"/>
              </a:solidFill>
              <a:latin typeface="Tw Cen MT"/>
              <a:ea typeface="+mn-ea"/>
              <a:cs typeface="+mn-cs"/>
            </a:endParaRPr>
          </a:p>
        </p:txBody>
      </p:sp>
      <p:cxnSp>
        <p:nvCxnSpPr>
          <p:cNvPr id="96" name="Straight Connector 95"/>
          <p:cNvCxnSpPr/>
          <p:nvPr/>
        </p:nvCxnSpPr>
        <p:spPr>
          <a:xfrm>
            <a:off x="0" y="4387368"/>
            <a:ext cx="9144000" cy="1588"/>
          </a:xfrm>
          <a:prstGeom prst="line">
            <a:avLst/>
          </a:prstGeom>
          <a:ln w="19050">
            <a:solidFill>
              <a:schemeClr val="accent2"/>
            </a:solidFill>
          </a:ln>
        </p:spPr>
        <p:style>
          <a:lnRef idx="1">
            <a:schemeClr val="accent1"/>
          </a:lnRef>
          <a:fillRef idx="0">
            <a:schemeClr val="accent1"/>
          </a:fillRef>
          <a:effectRef idx="0">
            <a:schemeClr val="accent1"/>
          </a:effectRef>
          <a:fontRef idx="minor">
            <a:schemeClr val="tx1"/>
          </a:fontRef>
        </p:style>
      </p:cxnSp>
      <p:cxnSp>
        <p:nvCxnSpPr>
          <p:cNvPr id="97" name="Straight Connector 96"/>
          <p:cNvCxnSpPr/>
          <p:nvPr/>
        </p:nvCxnSpPr>
        <p:spPr>
          <a:xfrm>
            <a:off x="0" y="6138380"/>
            <a:ext cx="9144000" cy="1588"/>
          </a:xfrm>
          <a:prstGeom prst="line">
            <a:avLst/>
          </a:prstGeom>
          <a:ln w="19050">
            <a:solidFill>
              <a:schemeClr val="accent2"/>
            </a:solidFill>
          </a:ln>
        </p:spPr>
        <p:style>
          <a:lnRef idx="1">
            <a:schemeClr val="accent1"/>
          </a:lnRef>
          <a:fillRef idx="0">
            <a:schemeClr val="accent1"/>
          </a:fillRef>
          <a:effectRef idx="0">
            <a:schemeClr val="accent1"/>
          </a:effectRef>
          <a:fontRef idx="minor">
            <a:schemeClr val="tx1"/>
          </a:fontRef>
        </p:style>
      </p:cxnSp>
      <p:sp>
        <p:nvSpPr>
          <p:cNvPr id="3" name="Text Placeholder 2"/>
          <p:cNvSpPr>
            <a:spLocks noGrp="1"/>
          </p:cNvSpPr>
          <p:nvPr>
            <p:ph type="body" idx="1"/>
          </p:nvPr>
        </p:nvSpPr>
        <p:spPr>
          <a:xfrm>
            <a:off x="457200" y="5621364"/>
            <a:ext cx="8305800" cy="414649"/>
          </a:xfrm>
        </p:spPr>
        <p:txBody>
          <a:bodyPr anchor="t"/>
          <a:lstStyle>
            <a:lvl1pPr marL="0" indent="0">
              <a:buNone/>
              <a:defRPr sz="2000">
                <a:solidFill>
                  <a:srgbClr val="FFFFFF"/>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95" name="Title 94"/>
          <p:cNvSpPr>
            <a:spLocks noGrp="1"/>
          </p:cNvSpPr>
          <p:nvPr>
            <p:ph type="title"/>
          </p:nvPr>
        </p:nvSpPr>
        <p:spPr>
          <a:xfrm>
            <a:off x="457200" y="4463568"/>
            <a:ext cx="8305800" cy="1143000"/>
          </a:xfrm>
        </p:spPr>
        <p:txBody>
          <a:bodyPr/>
          <a:lstStyle/>
          <a:p>
            <a:r>
              <a:rPr lang="en-US" smtClean="0"/>
              <a:t>Click to edit Master title style</a:t>
            </a:r>
            <a:endParaRPr lang="en-US"/>
          </a:p>
        </p:txBody>
      </p:sp>
      <p:sp>
        <p:nvSpPr>
          <p:cNvPr id="2" name="Date Placeholder 1"/>
          <p:cNvSpPr>
            <a:spLocks noGrp="1"/>
          </p:cNvSpPr>
          <p:nvPr>
            <p:ph type="dt" sz="half" idx="10"/>
          </p:nvPr>
        </p:nvSpPr>
        <p:spPr/>
        <p:txBody>
          <a:bodyPr/>
          <a:lstStyle/>
          <a:p>
            <a:fld id="{14169751-776F-43B0-86AE-F599E3BADEBA}" type="datetimeFigureOut">
              <a:rPr lang="en-US" smtClean="0"/>
              <a:t>5/1/2013</a:t>
            </a:fld>
            <a:endParaRPr lang="en-US"/>
          </a:p>
        </p:txBody>
      </p:sp>
      <p:sp>
        <p:nvSpPr>
          <p:cNvPr id="91" name="Footer Placeholder 90"/>
          <p:cNvSpPr>
            <a:spLocks noGrp="1"/>
          </p:cNvSpPr>
          <p:nvPr>
            <p:ph type="ftr" sz="quarter" idx="11"/>
          </p:nvPr>
        </p:nvSpPr>
        <p:spPr/>
        <p:txBody>
          <a:bodyPr/>
          <a:lstStyle/>
          <a:p>
            <a:endParaRPr lang="en-US"/>
          </a:p>
        </p:txBody>
      </p:sp>
      <p:sp>
        <p:nvSpPr>
          <p:cNvPr id="92" name="Slide Number Placeholder 91"/>
          <p:cNvSpPr>
            <a:spLocks noGrp="1"/>
          </p:cNvSpPr>
          <p:nvPr>
            <p:ph type="sldNum" sz="quarter" idx="12"/>
          </p:nvPr>
        </p:nvSpPr>
        <p:spPr/>
        <p:txBody>
          <a:bodyPr/>
          <a:lstStyle/>
          <a:p>
            <a:fld id="{9930EC19-C793-4E02-A9E7-5CBDBE986DB7}" type="slidenum">
              <a:rPr lang="en-US" smtClean="0"/>
              <a:t>‹#›</a:t>
            </a:fld>
            <a:endParaRPr lang="en-US"/>
          </a:p>
        </p:txBody>
      </p:sp>
    </p:spTree>
  </p:cSld>
  <p:clrMapOvr>
    <a:overrideClrMapping bg1="lt1" tx1="dk1" bg2="lt2" tx2="dk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14169751-776F-43B0-86AE-F599E3BADEBA}" type="datetimeFigureOut">
              <a:rPr lang="en-US" smtClean="0"/>
              <a:t>5/1/2013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9930EC19-C793-4E02-A9E7-5CBDBE986DB7}" type="slidenum">
              <a:rPr lang="en-US" smtClean="0"/>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lgn="ctr">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lgn="ctr">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14169751-776F-43B0-86AE-F599E3BADEBA}" type="datetimeFigureOut">
              <a:rPr lang="en-US" smtClean="0"/>
              <a:t>5/1/2013</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9930EC19-C793-4E02-A9E7-5CBDBE986DB7}" type="slidenum">
              <a:rPr lang="en-US" smtClean="0"/>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14169751-776F-43B0-86AE-F599E3BADEBA}" type="datetimeFigureOut">
              <a:rPr lang="en-US" smtClean="0"/>
              <a:t>5/1/2013</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9930EC19-C793-4E02-A9E7-5CBDBE986DB7}" type="slidenum">
              <a:rPr lang="en-US" smtClean="0"/>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14169751-776F-43B0-86AE-F599E3BADEBA}" type="datetimeFigureOut">
              <a:rPr lang="en-US" smtClean="0"/>
              <a:t>5/1/2013</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9930EC19-C793-4E02-A9E7-5CBDBE986DB7}" type="slidenum">
              <a:rPr lang="en-US" smtClean="0"/>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Content with Caption">
    <p:spTree>
      <p:nvGrpSpPr>
        <p:cNvPr id="1" name=""/>
        <p:cNvGrpSpPr/>
        <p:nvPr/>
      </p:nvGrpSpPr>
      <p:grpSpPr>
        <a:xfrm>
          <a:off x="0" y="0"/>
          <a:ext cx="0" cy="0"/>
          <a:chOff x="0" y="0"/>
          <a:chExt cx="0" cy="0"/>
        </a:xfrm>
      </p:grpSpPr>
      <p:sp>
        <p:nvSpPr>
          <p:cNvPr id="3" name="Content Placeholder 2"/>
          <p:cNvSpPr>
            <a:spLocks noGrp="1"/>
          </p:cNvSpPr>
          <p:nvPr>
            <p:ph idx="1"/>
          </p:nvPr>
        </p:nvSpPr>
        <p:spPr>
          <a:xfrm>
            <a:off x="3200400" y="273050"/>
            <a:ext cx="548640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Date Placeholder 4"/>
          <p:cNvSpPr>
            <a:spLocks noGrp="1"/>
          </p:cNvSpPr>
          <p:nvPr>
            <p:ph type="dt" sz="half" idx="10"/>
          </p:nvPr>
        </p:nvSpPr>
        <p:spPr/>
        <p:txBody>
          <a:bodyPr/>
          <a:lstStyle/>
          <a:p>
            <a:fld id="{14169751-776F-43B0-86AE-F599E3BADEBA}" type="datetimeFigureOut">
              <a:rPr lang="en-US" smtClean="0"/>
              <a:t>5/1/2013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9930EC19-C793-4E02-A9E7-5CBDBE986DB7}" type="slidenum">
              <a:rPr lang="en-US" smtClean="0"/>
              <a:t>‹#›</a:t>
            </a:fld>
            <a:endParaRPr lang="en-US"/>
          </a:p>
        </p:txBody>
      </p:sp>
      <p:sp>
        <p:nvSpPr>
          <p:cNvPr id="37" name="Rectangle 36"/>
          <p:cNvSpPr/>
          <p:nvPr/>
        </p:nvSpPr>
        <p:spPr>
          <a:xfrm>
            <a:off x="0" y="1563624"/>
            <a:ext cx="2761488" cy="3313176"/>
          </a:xfrm>
          <a:prstGeom prst="rect">
            <a:avLst/>
          </a:prstGeom>
          <a:solidFill>
            <a:schemeClr val="accent1"/>
          </a:solidFill>
          <a:ln>
            <a:noFill/>
          </a:ln>
          <a:effectLst>
            <a:outerShdw blurRad="50800" dist="38100" dir="2700000" algn="ctr" rotWithShape="0">
              <a:srgbClr val="000000">
                <a:alpha val="40000"/>
              </a:srgb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rtl="0"/>
            <a:endParaRPr lang="en-US" kern="1200">
              <a:solidFill>
                <a:prstClr val="white"/>
              </a:solidFill>
              <a:latin typeface="Tw Cen MT"/>
              <a:ea typeface="+mn-ea"/>
              <a:cs typeface="+mn-cs"/>
            </a:endParaRPr>
          </a:p>
        </p:txBody>
      </p:sp>
      <p:cxnSp>
        <p:nvCxnSpPr>
          <p:cNvPr id="39" name="Straight Connector 38"/>
          <p:cNvCxnSpPr/>
          <p:nvPr/>
        </p:nvCxnSpPr>
        <p:spPr>
          <a:xfrm rot="5400000">
            <a:off x="1128157" y="3221339"/>
            <a:ext cx="3017520" cy="794"/>
          </a:xfrm>
          <a:prstGeom prst="line">
            <a:avLst/>
          </a:prstGeom>
          <a:ln w="19050">
            <a:solidFill>
              <a:schemeClr val="accent2"/>
            </a:solidFill>
          </a:ln>
        </p:spPr>
        <p:style>
          <a:lnRef idx="1">
            <a:schemeClr val="accent1"/>
          </a:lnRef>
          <a:fillRef idx="0">
            <a:schemeClr val="accent1"/>
          </a:fillRef>
          <a:effectRef idx="0">
            <a:schemeClr val="accent1"/>
          </a:effectRef>
          <a:fontRef idx="minor">
            <a:schemeClr val="tx1"/>
          </a:fontRef>
        </p:style>
      </p:cxnSp>
      <p:cxnSp>
        <p:nvCxnSpPr>
          <p:cNvPr id="41" name="Straight Connector 40"/>
          <p:cNvCxnSpPr/>
          <p:nvPr/>
        </p:nvCxnSpPr>
        <p:spPr>
          <a:xfrm>
            <a:off x="0" y="1712976"/>
            <a:ext cx="2651760" cy="1588"/>
          </a:xfrm>
          <a:prstGeom prst="line">
            <a:avLst/>
          </a:prstGeom>
          <a:ln w="19050">
            <a:solidFill>
              <a:schemeClr val="accent2"/>
            </a:solidFill>
          </a:ln>
        </p:spPr>
        <p:style>
          <a:lnRef idx="1">
            <a:schemeClr val="accent1"/>
          </a:lnRef>
          <a:fillRef idx="0">
            <a:schemeClr val="accent1"/>
          </a:fillRef>
          <a:effectRef idx="0">
            <a:schemeClr val="accent1"/>
          </a:effectRef>
          <a:fontRef idx="minor">
            <a:schemeClr val="tx1"/>
          </a:fontRef>
        </p:style>
      </p:cxnSp>
      <p:cxnSp>
        <p:nvCxnSpPr>
          <p:cNvPr id="43" name="Straight Connector 42"/>
          <p:cNvCxnSpPr/>
          <p:nvPr/>
        </p:nvCxnSpPr>
        <p:spPr>
          <a:xfrm>
            <a:off x="0" y="4733544"/>
            <a:ext cx="2651760" cy="1588"/>
          </a:xfrm>
          <a:prstGeom prst="line">
            <a:avLst/>
          </a:prstGeom>
          <a:ln w="19050">
            <a:solidFill>
              <a:schemeClr val="accent2"/>
            </a:solidFill>
          </a:ln>
        </p:spPr>
        <p:style>
          <a:lnRef idx="1">
            <a:schemeClr val="accent1"/>
          </a:lnRef>
          <a:fillRef idx="0">
            <a:schemeClr val="accent1"/>
          </a:fillRef>
          <a:effectRef idx="0">
            <a:schemeClr val="accent1"/>
          </a:effectRef>
          <a:fontRef idx="minor">
            <a:schemeClr val="tx1"/>
          </a:fontRef>
        </p:style>
      </p:cxnSp>
      <p:sp>
        <p:nvSpPr>
          <p:cNvPr id="2" name="Title 1"/>
          <p:cNvSpPr>
            <a:spLocks noGrp="1"/>
          </p:cNvSpPr>
          <p:nvPr>
            <p:ph type="title"/>
          </p:nvPr>
        </p:nvSpPr>
        <p:spPr>
          <a:xfrm>
            <a:off x="152400" y="1901952"/>
            <a:ext cx="2377440" cy="1371600"/>
          </a:xfrm>
        </p:spPr>
        <p:txBody>
          <a:bodyPr anchor="b">
            <a:normAutofit/>
          </a:bodyPr>
          <a:lstStyle>
            <a:lvl1pPr algn="l" defTabSz="914400" rtl="0" eaLnBrk="1" latinLnBrk="0" hangingPunct="1">
              <a:spcBef>
                <a:spcPct val="0"/>
              </a:spcBef>
              <a:buNone/>
              <a:tabLst>
                <a:tab pos="3830638" algn="l"/>
              </a:tabLst>
              <a:defRPr lang="en-US" sz="2600" b="1" kern="1200" cap="none" spc="20" baseline="0" dirty="0">
                <a:ln w="12700" cmpd="sng">
                  <a:solidFill>
                    <a:schemeClr val="accent6">
                      <a:satMod val="120000"/>
                      <a:shade val="80000"/>
                    </a:schemeClr>
                  </a:solidFill>
                  <a:prstDash val="solid"/>
                </a:ln>
                <a:solidFill>
                  <a:schemeClr val="accent6">
                    <a:tint val="1000"/>
                  </a:schemeClr>
                </a:solidFill>
                <a:effectLst>
                  <a:glow rad="53100">
                    <a:schemeClr val="accent6">
                      <a:satMod val="180000"/>
                      <a:alpha val="30000"/>
                    </a:schemeClr>
                  </a:glow>
                </a:effectLst>
                <a:latin typeface="+mj-lt"/>
                <a:ea typeface="+mj-ea"/>
                <a:cs typeface="+mj-cs"/>
              </a:defRPr>
            </a:lvl1pPr>
          </a:lstStyle>
          <a:p>
            <a:r>
              <a:rPr lang="en-US" smtClean="0"/>
              <a:t>Click to edit Master title style</a:t>
            </a:r>
            <a:endParaRPr lang="en-US" dirty="0"/>
          </a:p>
        </p:txBody>
      </p:sp>
      <p:sp>
        <p:nvSpPr>
          <p:cNvPr id="4" name="Text Placeholder 3"/>
          <p:cNvSpPr>
            <a:spLocks noGrp="1"/>
          </p:cNvSpPr>
          <p:nvPr>
            <p:ph type="body" sz="half" idx="2"/>
          </p:nvPr>
        </p:nvSpPr>
        <p:spPr>
          <a:xfrm>
            <a:off x="152400" y="3273552"/>
            <a:ext cx="2377440" cy="1371600"/>
          </a:xfrm>
        </p:spPr>
        <p:txBody>
          <a:bodyPr>
            <a:normAutofit/>
          </a:bodyPr>
          <a:lstStyle>
            <a:lvl1pPr marL="0" indent="0">
              <a:buNone/>
              <a:defRPr sz="1800">
                <a:solidFill>
                  <a:srgbClr val="FFFFFF"/>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spTree>
      <p:nvGrpSpPr>
        <p:cNvPr id="1" name=""/>
        <p:cNvGrpSpPr/>
        <p:nvPr/>
      </p:nvGrpSpPr>
      <p:grpSpPr>
        <a:xfrm>
          <a:off x="0" y="0"/>
          <a:ext cx="0" cy="0"/>
          <a:chOff x="0" y="0"/>
          <a:chExt cx="0" cy="0"/>
        </a:xfrm>
      </p:grpSpPr>
      <p:sp>
        <p:nvSpPr>
          <p:cNvPr id="3" name="Picture Placeholder 2"/>
          <p:cNvSpPr>
            <a:spLocks noGrp="1"/>
          </p:cNvSpPr>
          <p:nvPr>
            <p:ph type="pic" idx="1"/>
          </p:nvPr>
        </p:nvSpPr>
        <p:spPr>
          <a:xfrm>
            <a:off x="3200400" y="381000"/>
            <a:ext cx="5562600" cy="5638800"/>
          </a:xfrm>
          <a:solidFill>
            <a:schemeClr val="bg2"/>
          </a:solidFill>
          <a:ln w="88900" cap="sq">
            <a:solidFill>
              <a:srgbClr val="FFFFFF"/>
            </a:solidFill>
            <a:miter lim="800000"/>
          </a:ln>
          <a:effectLst>
            <a:outerShdw blurRad="55000" dist="18000" dir="5400000" algn="tl" rotWithShape="0">
              <a:srgbClr val="000000">
                <a:alpha val="40000"/>
              </a:srgbClr>
            </a:outerShdw>
          </a:effectLst>
          <a:scene3d>
            <a:camera prst="orthographicFront"/>
            <a:lightRig rig="twoPt" dir="t">
              <a:rot lat="0" lon="0" rev="7200000"/>
            </a:lightRig>
          </a:scene3d>
          <a:sp3d>
            <a:bevelT w="25400" h="19050"/>
            <a:contourClr>
              <a:srgbClr val="FFFFFF"/>
            </a:contourClr>
          </a:sp3d>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Click icon to add picture</a:t>
            </a:r>
            <a:endParaRPr lang="en-US"/>
          </a:p>
        </p:txBody>
      </p:sp>
      <p:sp>
        <p:nvSpPr>
          <p:cNvPr id="5" name="Date Placeholder 4"/>
          <p:cNvSpPr>
            <a:spLocks noGrp="1"/>
          </p:cNvSpPr>
          <p:nvPr>
            <p:ph type="dt" sz="half" idx="10"/>
          </p:nvPr>
        </p:nvSpPr>
        <p:spPr/>
        <p:txBody>
          <a:bodyPr/>
          <a:lstStyle/>
          <a:p>
            <a:fld id="{14169751-776F-43B0-86AE-F599E3BADEBA}" type="datetimeFigureOut">
              <a:rPr lang="en-US" smtClean="0"/>
              <a:t>5/1/2013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9930EC19-C793-4E02-A9E7-5CBDBE986DB7}" type="slidenum">
              <a:rPr lang="en-US" smtClean="0"/>
              <a:t>‹#›</a:t>
            </a:fld>
            <a:endParaRPr lang="en-US"/>
          </a:p>
        </p:txBody>
      </p:sp>
      <p:sp>
        <p:nvSpPr>
          <p:cNvPr id="33" name="Rectangle 32"/>
          <p:cNvSpPr/>
          <p:nvPr/>
        </p:nvSpPr>
        <p:spPr>
          <a:xfrm>
            <a:off x="0" y="1563624"/>
            <a:ext cx="2761488" cy="3313176"/>
          </a:xfrm>
          <a:prstGeom prst="rect">
            <a:avLst/>
          </a:prstGeom>
          <a:solidFill>
            <a:schemeClr val="accent1"/>
          </a:solidFill>
          <a:ln>
            <a:noFill/>
          </a:ln>
          <a:effectLst>
            <a:outerShdw blurRad="50800" dist="38100" dir="2700000" algn="ctr" rotWithShape="0">
              <a:srgbClr val="000000">
                <a:alpha val="40000"/>
              </a:srgb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rtl="0"/>
            <a:endParaRPr lang="en-US" kern="1200">
              <a:solidFill>
                <a:prstClr val="white"/>
              </a:solidFill>
              <a:latin typeface="Tw Cen MT"/>
              <a:ea typeface="+mn-ea"/>
              <a:cs typeface="+mn-cs"/>
            </a:endParaRPr>
          </a:p>
        </p:txBody>
      </p:sp>
      <p:cxnSp>
        <p:nvCxnSpPr>
          <p:cNvPr id="34" name="Straight Connector 33"/>
          <p:cNvCxnSpPr/>
          <p:nvPr/>
        </p:nvCxnSpPr>
        <p:spPr>
          <a:xfrm rot="5400000">
            <a:off x="1128157" y="3221339"/>
            <a:ext cx="3017520" cy="794"/>
          </a:xfrm>
          <a:prstGeom prst="line">
            <a:avLst/>
          </a:prstGeom>
          <a:ln w="19050">
            <a:solidFill>
              <a:schemeClr val="accent2"/>
            </a:solidFill>
          </a:ln>
        </p:spPr>
        <p:style>
          <a:lnRef idx="1">
            <a:schemeClr val="accent1"/>
          </a:lnRef>
          <a:fillRef idx="0">
            <a:schemeClr val="accent1"/>
          </a:fillRef>
          <a:effectRef idx="0">
            <a:schemeClr val="accent1"/>
          </a:effectRef>
          <a:fontRef idx="minor">
            <a:schemeClr val="tx1"/>
          </a:fontRef>
        </p:style>
      </p:cxnSp>
      <p:cxnSp>
        <p:nvCxnSpPr>
          <p:cNvPr id="35" name="Straight Connector 34"/>
          <p:cNvCxnSpPr/>
          <p:nvPr/>
        </p:nvCxnSpPr>
        <p:spPr>
          <a:xfrm>
            <a:off x="0" y="1712976"/>
            <a:ext cx="2651760" cy="1588"/>
          </a:xfrm>
          <a:prstGeom prst="line">
            <a:avLst/>
          </a:prstGeom>
          <a:ln w="19050">
            <a:solidFill>
              <a:schemeClr val="accent2"/>
            </a:solidFill>
          </a:ln>
        </p:spPr>
        <p:style>
          <a:lnRef idx="1">
            <a:schemeClr val="accent1"/>
          </a:lnRef>
          <a:fillRef idx="0">
            <a:schemeClr val="accent1"/>
          </a:fillRef>
          <a:effectRef idx="0">
            <a:schemeClr val="accent1"/>
          </a:effectRef>
          <a:fontRef idx="minor">
            <a:schemeClr val="tx1"/>
          </a:fontRef>
        </p:style>
      </p:cxnSp>
      <p:cxnSp>
        <p:nvCxnSpPr>
          <p:cNvPr id="60" name="Straight Connector 59"/>
          <p:cNvCxnSpPr/>
          <p:nvPr/>
        </p:nvCxnSpPr>
        <p:spPr>
          <a:xfrm>
            <a:off x="0" y="4733544"/>
            <a:ext cx="2651760" cy="1588"/>
          </a:xfrm>
          <a:prstGeom prst="line">
            <a:avLst/>
          </a:prstGeom>
          <a:ln w="19050">
            <a:solidFill>
              <a:schemeClr val="accent2"/>
            </a:solidFill>
          </a:ln>
        </p:spPr>
        <p:style>
          <a:lnRef idx="1">
            <a:schemeClr val="accent1"/>
          </a:lnRef>
          <a:fillRef idx="0">
            <a:schemeClr val="accent1"/>
          </a:fillRef>
          <a:effectRef idx="0">
            <a:schemeClr val="accent1"/>
          </a:effectRef>
          <a:fontRef idx="minor">
            <a:schemeClr val="tx1"/>
          </a:fontRef>
        </p:style>
      </p:cxnSp>
      <p:sp>
        <p:nvSpPr>
          <p:cNvPr id="2" name="Title 1"/>
          <p:cNvSpPr>
            <a:spLocks noGrp="1"/>
          </p:cNvSpPr>
          <p:nvPr>
            <p:ph type="title"/>
          </p:nvPr>
        </p:nvSpPr>
        <p:spPr>
          <a:xfrm>
            <a:off x="155448" y="1905000"/>
            <a:ext cx="2377440" cy="1371600"/>
          </a:xfrm>
        </p:spPr>
        <p:txBody>
          <a:bodyPr anchor="b">
            <a:normAutofit/>
          </a:bodyPr>
          <a:lstStyle>
            <a:lvl1pPr algn="l">
              <a:defRPr sz="2600" b="1" cap="none" spc="20" baseline="0">
                <a:ln w="12700" cmpd="sng">
                  <a:solidFill>
                    <a:schemeClr val="accent6">
                      <a:satMod val="120000"/>
                      <a:shade val="80000"/>
                    </a:schemeClr>
                  </a:solidFill>
                  <a:prstDash val="solid"/>
                </a:ln>
                <a:solidFill>
                  <a:schemeClr val="accent6">
                    <a:tint val="1000"/>
                  </a:schemeClr>
                </a:solidFill>
                <a:effectLst>
                  <a:glow rad="53100">
                    <a:schemeClr val="accent6">
                      <a:satMod val="180000"/>
                      <a:alpha val="30000"/>
                    </a:schemeClr>
                  </a:glow>
                </a:effectLst>
              </a:defRPr>
            </a:lvl1pPr>
          </a:lstStyle>
          <a:p>
            <a:r>
              <a:rPr lang="en-US" smtClean="0"/>
              <a:t>Click to edit Master title style</a:t>
            </a:r>
            <a:endParaRPr lang="en-US" dirty="0"/>
          </a:p>
        </p:txBody>
      </p:sp>
      <p:sp>
        <p:nvSpPr>
          <p:cNvPr id="4" name="Text Placeholder 3"/>
          <p:cNvSpPr>
            <a:spLocks noGrp="1"/>
          </p:cNvSpPr>
          <p:nvPr>
            <p:ph type="body" sz="half" idx="2"/>
          </p:nvPr>
        </p:nvSpPr>
        <p:spPr>
          <a:xfrm>
            <a:off x="152400" y="3276600"/>
            <a:ext cx="2377440" cy="1371600"/>
          </a:xfrm>
        </p:spPr>
        <p:txBody>
          <a:bodyPr>
            <a:normAutofit/>
          </a:bodyPr>
          <a:lstStyle>
            <a:lvl1pPr marL="0" indent="0">
              <a:buNone/>
              <a:defRPr sz="1800">
                <a:solidFill>
                  <a:srgbClr val="FFFFFF"/>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sp>
        <p:nvSpPr>
          <p:cNvPr id="190" name="Rectangle 189"/>
          <p:cNvSpPr/>
          <p:nvPr/>
        </p:nvSpPr>
        <p:spPr>
          <a:xfrm>
            <a:off x="149352" y="137160"/>
            <a:ext cx="8869680" cy="6583680"/>
          </a:xfrm>
          <a:prstGeom prst="rect">
            <a:avLst/>
          </a:prstGeom>
          <a:noFill/>
          <a:ln w="19050" cmpd="sng">
            <a:solidFill>
              <a:schemeClr val="accent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rtl="0"/>
            <a:endParaRPr lang="en-US" kern="1200">
              <a:solidFill>
                <a:prstClr val="white"/>
              </a:solidFill>
              <a:latin typeface="Tw Cen MT"/>
              <a:ea typeface="+mn-ea"/>
              <a:cs typeface="+mn-cs"/>
            </a:endParaRPr>
          </a:p>
        </p:txBody>
      </p:sp>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b">
            <a:normAutofit/>
          </a:bodyPr>
          <a:lstStyle/>
          <a:p>
            <a:r>
              <a:rPr lang="en-US" smtClean="0"/>
              <a:t>Click to edit Master title style</a:t>
            </a:r>
            <a:endParaRPr lang="en-US" dirty="0"/>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2"/>
          </p:nvPr>
        </p:nvSpPr>
        <p:spPr>
          <a:xfrm>
            <a:off x="457200" y="6312408"/>
            <a:ext cx="2133600" cy="365125"/>
          </a:xfrm>
          <a:prstGeom prst="rect">
            <a:avLst/>
          </a:prstGeom>
        </p:spPr>
        <p:txBody>
          <a:bodyPr vert="horz" lIns="91440" tIns="45720" rIns="91440" bIns="45720" rtlCol="0" anchor="ctr"/>
          <a:lstStyle>
            <a:lvl1pPr algn="l">
              <a:defRPr sz="1200">
                <a:solidFill>
                  <a:schemeClr val="tx2"/>
                </a:solidFill>
              </a:defRPr>
            </a:lvl1pPr>
          </a:lstStyle>
          <a:p>
            <a:fld id="{14169751-776F-43B0-86AE-F599E3BADEBA}" type="datetimeFigureOut">
              <a:rPr lang="en-US" smtClean="0"/>
              <a:t>5/1/2013</a:t>
            </a:fld>
            <a:endParaRPr lang="en-US"/>
          </a:p>
        </p:txBody>
      </p:sp>
      <p:sp>
        <p:nvSpPr>
          <p:cNvPr id="5" name="Footer Placeholder 4"/>
          <p:cNvSpPr>
            <a:spLocks noGrp="1"/>
          </p:cNvSpPr>
          <p:nvPr>
            <p:ph type="ftr" sz="quarter" idx="3"/>
          </p:nvPr>
        </p:nvSpPr>
        <p:spPr>
          <a:xfrm>
            <a:off x="2831123" y="6312408"/>
            <a:ext cx="3481754" cy="365125"/>
          </a:xfrm>
          <a:prstGeom prst="rect">
            <a:avLst/>
          </a:prstGeom>
        </p:spPr>
        <p:txBody>
          <a:bodyPr vert="horz" lIns="91440" tIns="45720" rIns="91440" bIns="45720" rtlCol="0" anchor="ctr"/>
          <a:lstStyle>
            <a:lvl1pPr algn="ctr">
              <a:defRPr sz="1200">
                <a:solidFill>
                  <a:schemeClr val="tx2"/>
                </a:solidFill>
              </a:defRPr>
            </a:lvl1pPr>
          </a:lstStyle>
          <a:p>
            <a:endParaRPr lang="en-US"/>
          </a:p>
        </p:txBody>
      </p:sp>
      <p:sp>
        <p:nvSpPr>
          <p:cNvPr id="6" name="Slide Number Placeholder 5"/>
          <p:cNvSpPr>
            <a:spLocks noGrp="1"/>
          </p:cNvSpPr>
          <p:nvPr>
            <p:ph type="sldNum" sz="quarter" idx="4"/>
          </p:nvPr>
        </p:nvSpPr>
        <p:spPr>
          <a:xfrm>
            <a:off x="6553200" y="6312408"/>
            <a:ext cx="2133600" cy="365125"/>
          </a:xfrm>
          <a:prstGeom prst="rect">
            <a:avLst/>
          </a:prstGeom>
        </p:spPr>
        <p:txBody>
          <a:bodyPr vert="horz" lIns="91440" tIns="45720" rIns="91440" bIns="45720" rtlCol="0" anchor="ctr"/>
          <a:lstStyle>
            <a:lvl1pPr algn="r">
              <a:defRPr sz="1200">
                <a:solidFill>
                  <a:schemeClr val="tx2"/>
                </a:solidFill>
              </a:defRPr>
            </a:lvl1pPr>
          </a:lstStyle>
          <a:p>
            <a:fld id="{9930EC19-C793-4E02-A9E7-5CBDBE986DB7}" type="slidenum">
              <a:rPr lang="en-US" smtClean="0"/>
              <a:t>‹#›</a:t>
            </a:fld>
            <a:endParaRPr lang="en-US"/>
          </a:p>
        </p:txBody>
      </p:sp>
    </p:spTree>
  </p:cSld>
  <p:clrMap bg1="dk1" tx1="lt1" bg2="dk2" tx2="lt2" accent1="accent1" accent2="accent2" accent3="accent3" accent4="accent4" accent5="accent5" accent6="accent6" hlink="hlink" folHlink="folHlink"/>
  <p:sldLayoutIdLst>
    <p:sldLayoutId id="2147483757" r:id="rId1"/>
    <p:sldLayoutId id="2147483758" r:id="rId2"/>
    <p:sldLayoutId id="2147483759" r:id="rId3"/>
    <p:sldLayoutId id="2147483760" r:id="rId4"/>
    <p:sldLayoutId id="2147483761" r:id="rId5"/>
    <p:sldLayoutId id="2147483762" r:id="rId6"/>
    <p:sldLayoutId id="2147483763" r:id="rId7"/>
    <p:sldLayoutId id="2147483764" r:id="rId8"/>
    <p:sldLayoutId id="2147483765" r:id="rId9"/>
    <p:sldLayoutId id="2147483766" r:id="rId10"/>
    <p:sldLayoutId id="2147483767" r:id="rId11"/>
  </p:sldLayoutIdLst>
  <p:txStyles>
    <p:titleStyle>
      <a:lvl1pPr algn="l" defTabSz="914400" rtl="0" eaLnBrk="1" latinLnBrk="0" hangingPunct="1">
        <a:spcBef>
          <a:spcPct val="0"/>
        </a:spcBef>
        <a:buNone/>
        <a:tabLst>
          <a:tab pos="3830638" algn="l"/>
        </a:tabLst>
        <a:defRPr sz="3600" b="1" kern="1200" cap="none" spc="50">
          <a:ln w="13335" cmpd="sng">
            <a:solidFill>
              <a:schemeClr val="accent1">
                <a:lumMod val="50000"/>
              </a:schemeClr>
            </a:solidFill>
            <a:prstDash val="solid"/>
          </a:ln>
          <a:solidFill>
            <a:schemeClr val="accent6">
              <a:tint val="1000"/>
            </a:schemeClr>
          </a:solidFill>
          <a:effectLst/>
          <a:latin typeface="+mj-lt"/>
          <a:ea typeface="+mj-ea"/>
          <a:cs typeface="+mj-cs"/>
        </a:defRPr>
      </a:lvl1pPr>
    </p:titleStyle>
    <p:bodyStyle>
      <a:lvl1pPr marL="274320" indent="-274320" algn="l" defTabSz="914400" rtl="0" eaLnBrk="1" latinLnBrk="0" hangingPunct="1">
        <a:spcBef>
          <a:spcPct val="20000"/>
        </a:spcBef>
        <a:buClr>
          <a:schemeClr val="accent1">
            <a:lumMod val="60000"/>
            <a:lumOff val="40000"/>
          </a:schemeClr>
        </a:buClr>
        <a:buFont typeface="Arial" pitchFamily="34" charset="0"/>
        <a:buChar char="•"/>
        <a:defRPr sz="2400" kern="1200">
          <a:solidFill>
            <a:schemeClr val="tx2"/>
          </a:solidFill>
          <a:latin typeface="+mn-lt"/>
          <a:ea typeface="+mn-ea"/>
          <a:cs typeface="+mn-cs"/>
        </a:defRPr>
      </a:lvl1pPr>
      <a:lvl2pPr marL="548640" indent="-182880" algn="l" defTabSz="914400" rtl="0" eaLnBrk="1" latinLnBrk="0" hangingPunct="1">
        <a:spcBef>
          <a:spcPct val="20000"/>
        </a:spcBef>
        <a:buClr>
          <a:schemeClr val="accent1">
            <a:lumMod val="60000"/>
            <a:lumOff val="40000"/>
          </a:schemeClr>
        </a:buClr>
        <a:buFont typeface="Arial" pitchFamily="34" charset="0"/>
        <a:buChar char="•"/>
        <a:defRPr sz="2000" kern="1200">
          <a:solidFill>
            <a:schemeClr val="tx1"/>
          </a:solidFill>
          <a:latin typeface="+mn-lt"/>
          <a:ea typeface="+mn-ea"/>
          <a:cs typeface="+mn-cs"/>
        </a:defRPr>
      </a:lvl2pPr>
      <a:lvl3pPr marL="914400" indent="-228600" algn="l" defTabSz="914400" rtl="0" eaLnBrk="1" latinLnBrk="0" hangingPunct="1">
        <a:spcBef>
          <a:spcPct val="20000"/>
        </a:spcBef>
        <a:buClr>
          <a:schemeClr val="accent2"/>
        </a:buClr>
        <a:buFont typeface="Arial" pitchFamily="34" charset="0"/>
        <a:buChar char="•"/>
        <a:defRPr sz="2000" kern="1200">
          <a:solidFill>
            <a:schemeClr val="tx2"/>
          </a:solidFill>
          <a:latin typeface="+mn-lt"/>
          <a:ea typeface="+mn-ea"/>
          <a:cs typeface="+mn-cs"/>
        </a:defRPr>
      </a:lvl3pPr>
      <a:lvl4pPr marL="1188720" indent="-228600" algn="l" defTabSz="914400" rtl="0" eaLnBrk="1" latinLnBrk="0" hangingPunct="1">
        <a:spcBef>
          <a:spcPct val="20000"/>
        </a:spcBef>
        <a:buClr>
          <a:schemeClr val="accent3"/>
        </a:buClr>
        <a:buFont typeface="Arial" pitchFamily="34" charset="0"/>
        <a:buChar char="•"/>
        <a:defRPr sz="1800" kern="1200">
          <a:solidFill>
            <a:schemeClr val="tx1"/>
          </a:solidFill>
          <a:latin typeface="+mn-lt"/>
          <a:ea typeface="+mn-ea"/>
          <a:cs typeface="+mn-cs"/>
        </a:defRPr>
      </a:lvl4pPr>
      <a:lvl5pPr marL="1463040" indent="-228600" algn="l" defTabSz="914400" rtl="0" eaLnBrk="1" latinLnBrk="0" hangingPunct="1">
        <a:spcBef>
          <a:spcPct val="20000"/>
        </a:spcBef>
        <a:buClr>
          <a:schemeClr val="accent4"/>
        </a:buClr>
        <a:buFont typeface="Arial" pitchFamily="34" charset="0"/>
        <a:buChar char="•"/>
        <a:defRPr sz="1600" kern="1200" baseline="0">
          <a:solidFill>
            <a:schemeClr val="tx2"/>
          </a:solidFill>
          <a:latin typeface="+mn-lt"/>
          <a:ea typeface="+mn-ea"/>
          <a:cs typeface="+mn-cs"/>
        </a:defRPr>
      </a:lvl5pPr>
      <a:lvl6pPr marL="1691640" indent="-182880" algn="l" defTabSz="914400" rtl="0" eaLnBrk="1" latinLnBrk="0" hangingPunct="1">
        <a:spcBef>
          <a:spcPct val="20000"/>
        </a:spcBef>
        <a:buClr>
          <a:schemeClr val="accent5"/>
        </a:buClr>
        <a:buFont typeface="Arial" pitchFamily="34" charset="0"/>
        <a:buChar char="•"/>
        <a:defRPr sz="1600" kern="1200">
          <a:solidFill>
            <a:schemeClr val="tx1"/>
          </a:solidFill>
          <a:latin typeface="+mn-lt"/>
          <a:ea typeface="+mn-ea"/>
          <a:cs typeface="+mn-cs"/>
        </a:defRPr>
      </a:lvl6pPr>
      <a:lvl7pPr marL="1920240" indent="-182880" algn="l" defTabSz="914400" rtl="0" eaLnBrk="1" latinLnBrk="0" hangingPunct="1">
        <a:spcBef>
          <a:spcPct val="20000"/>
        </a:spcBef>
        <a:buClr>
          <a:schemeClr val="accent6"/>
        </a:buClr>
        <a:buFont typeface="Arial" pitchFamily="34" charset="0"/>
        <a:buChar char="•"/>
        <a:defRPr sz="1600" kern="1200">
          <a:solidFill>
            <a:schemeClr val="tx1"/>
          </a:solidFill>
          <a:latin typeface="+mn-lt"/>
          <a:ea typeface="+mn-ea"/>
          <a:cs typeface="+mn-cs"/>
        </a:defRPr>
      </a:lvl7pPr>
      <a:lvl8pPr marL="2148840" indent="-182880" algn="l" defTabSz="914400" rtl="0" eaLnBrk="1" latinLnBrk="0" hangingPunct="1">
        <a:spcBef>
          <a:spcPct val="20000"/>
        </a:spcBef>
        <a:buClr>
          <a:schemeClr val="accent3"/>
        </a:buClr>
        <a:buFont typeface="Arial" pitchFamily="34" charset="0"/>
        <a:buChar char="•"/>
        <a:defRPr sz="1600" kern="1200">
          <a:solidFill>
            <a:schemeClr val="tx1"/>
          </a:solidFill>
          <a:latin typeface="+mn-lt"/>
          <a:ea typeface="+mn-ea"/>
          <a:cs typeface="+mn-cs"/>
        </a:defRPr>
      </a:lvl8pPr>
      <a:lvl9pPr marL="2377440" indent="-182880" algn="l" defTabSz="914400" rtl="0" eaLnBrk="1" latinLnBrk="0" hangingPunct="1">
        <a:spcBef>
          <a:spcPct val="20000"/>
        </a:spcBef>
        <a:buClr>
          <a:schemeClr val="accent6"/>
        </a:buClr>
        <a:buFont typeface="Arial" pitchFamily="34" charset="0"/>
        <a:buChar char="•"/>
        <a:defRPr sz="16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normAutofit/>
          </a:bodyPr>
          <a:lstStyle/>
          <a:p>
            <a:r>
              <a:rPr lang="en-US" sz="5400" dirty="0" smtClean="0"/>
              <a:t>SPAWN</a:t>
            </a:r>
            <a:r>
              <a:rPr lang="en-US" dirty="0" smtClean="0"/>
              <a:t> </a:t>
            </a:r>
            <a:br>
              <a:rPr lang="en-US" dirty="0" smtClean="0"/>
            </a:br>
            <a:r>
              <a:rPr lang="en-US" sz="4000" dirty="0" smtClean="0"/>
              <a:t>World War II</a:t>
            </a:r>
            <a:endParaRPr lang="en-US" sz="4000" dirty="0"/>
          </a:p>
        </p:txBody>
      </p:sp>
      <p:sp>
        <p:nvSpPr>
          <p:cNvPr id="3" name="Subtitle 2"/>
          <p:cNvSpPr>
            <a:spLocks noGrp="1"/>
          </p:cNvSpPr>
          <p:nvPr>
            <p:ph type="subTitle" idx="1"/>
          </p:nvPr>
        </p:nvSpPr>
        <p:spPr/>
        <p:txBody>
          <a:bodyPr>
            <a:normAutofit/>
          </a:bodyPr>
          <a:lstStyle/>
          <a:p>
            <a:r>
              <a:rPr lang="en-US" sz="2400" dirty="0" smtClean="0"/>
              <a:t>By Kate Metzler</a:t>
            </a:r>
            <a:endParaRPr lang="en-US" sz="2400" dirty="0"/>
          </a:p>
        </p:txBody>
      </p:sp>
    </p:spTree>
    <p:extLst>
      <p:ext uri="{BB962C8B-B14F-4D97-AF65-F5344CB8AC3E}">
        <p14:creationId xmlns:p14="http://schemas.microsoft.com/office/powerpoint/2010/main" val="3330557681"/>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ctr"/>
            <a:r>
              <a:rPr lang="en-US" sz="5400" dirty="0" smtClean="0">
                <a:solidFill>
                  <a:schemeClr val="accent4">
                    <a:lumMod val="60000"/>
                    <a:lumOff val="40000"/>
                  </a:schemeClr>
                </a:solidFill>
              </a:rPr>
              <a:t>Classroom Implications</a:t>
            </a:r>
            <a:endParaRPr lang="en-US" sz="5400" dirty="0">
              <a:solidFill>
                <a:schemeClr val="accent4">
                  <a:lumMod val="60000"/>
                  <a:lumOff val="40000"/>
                </a:schemeClr>
              </a:solidFill>
            </a:endParaRPr>
          </a:p>
        </p:txBody>
      </p:sp>
      <p:sp>
        <p:nvSpPr>
          <p:cNvPr id="3" name="Content Placeholder 2"/>
          <p:cNvSpPr>
            <a:spLocks noGrp="1"/>
          </p:cNvSpPr>
          <p:nvPr>
            <p:ph idx="1"/>
          </p:nvPr>
        </p:nvSpPr>
        <p:spPr/>
        <p:txBody>
          <a:bodyPr>
            <a:normAutofit/>
          </a:bodyPr>
          <a:lstStyle/>
          <a:p>
            <a:r>
              <a:rPr lang="en-US" sz="3200" dirty="0" smtClean="0">
                <a:solidFill>
                  <a:schemeClr val="accent4">
                    <a:lumMod val="60000"/>
                    <a:lumOff val="40000"/>
                  </a:schemeClr>
                </a:solidFill>
              </a:rPr>
              <a:t>For </a:t>
            </a:r>
            <a:r>
              <a:rPr lang="en-US" sz="3200" dirty="0">
                <a:solidFill>
                  <a:schemeClr val="accent4">
                    <a:lumMod val="60000"/>
                    <a:lumOff val="40000"/>
                  </a:schemeClr>
                </a:solidFill>
              </a:rPr>
              <a:t>history, </a:t>
            </a:r>
            <a:r>
              <a:rPr lang="en-US" sz="3200" dirty="0" smtClean="0">
                <a:solidFill>
                  <a:schemeClr val="accent4">
                    <a:lumMod val="60000"/>
                    <a:lumOff val="40000"/>
                  </a:schemeClr>
                </a:solidFill>
              </a:rPr>
              <a:t>SPAWN can be used for </a:t>
            </a:r>
            <a:r>
              <a:rPr lang="en-US" sz="3200" dirty="0">
                <a:solidFill>
                  <a:schemeClr val="accent4">
                    <a:lumMod val="60000"/>
                    <a:lumOff val="40000"/>
                  </a:schemeClr>
                </a:solidFill>
              </a:rPr>
              <a:t>any topic or unit. </a:t>
            </a:r>
            <a:r>
              <a:rPr lang="en-US" sz="3200" dirty="0" smtClean="0">
                <a:solidFill>
                  <a:schemeClr val="accent4">
                    <a:lumMod val="60000"/>
                    <a:lumOff val="40000"/>
                  </a:schemeClr>
                </a:solidFill>
              </a:rPr>
              <a:t>It can be adjusted to </a:t>
            </a:r>
            <a:r>
              <a:rPr lang="en-US" sz="3200" dirty="0">
                <a:solidFill>
                  <a:schemeClr val="accent4">
                    <a:lumMod val="60000"/>
                    <a:lumOff val="40000"/>
                  </a:schemeClr>
                </a:solidFill>
              </a:rPr>
              <a:t>deal with a general topic or a very detailed, specific topic. The students could complete this assignment with even the smallest amount of knowledge on a topic. </a:t>
            </a:r>
            <a:r>
              <a:rPr lang="en-US" sz="3200" dirty="0" smtClean="0">
                <a:solidFill>
                  <a:schemeClr val="accent4">
                    <a:lumMod val="60000"/>
                    <a:lumOff val="40000"/>
                  </a:schemeClr>
                </a:solidFill>
              </a:rPr>
              <a:t>Because prompts can be anything (such as opinion</a:t>
            </a:r>
            <a:r>
              <a:rPr lang="en-US" sz="3200" dirty="0">
                <a:solidFill>
                  <a:schemeClr val="accent4">
                    <a:lumMod val="60000"/>
                    <a:lumOff val="40000"/>
                  </a:schemeClr>
                </a:solidFill>
              </a:rPr>
              <a:t> </a:t>
            </a:r>
            <a:r>
              <a:rPr lang="en-US" sz="3200" dirty="0" smtClean="0">
                <a:solidFill>
                  <a:schemeClr val="accent4">
                    <a:lumMod val="60000"/>
                    <a:lumOff val="40000"/>
                  </a:schemeClr>
                </a:solidFill>
              </a:rPr>
              <a:t>and informative), SPAWN can be used as an introduction to a unit even if the students do not know much information about the topic.</a:t>
            </a:r>
            <a:endParaRPr lang="en-US" sz="3200" dirty="0">
              <a:solidFill>
                <a:schemeClr val="accent4">
                  <a:lumMod val="60000"/>
                  <a:lumOff val="40000"/>
                </a:schemeClr>
              </a:solidFill>
            </a:endParaRPr>
          </a:p>
        </p:txBody>
      </p:sp>
    </p:spTree>
    <p:extLst>
      <p:ext uri="{BB962C8B-B14F-4D97-AF65-F5344CB8AC3E}">
        <p14:creationId xmlns:p14="http://schemas.microsoft.com/office/powerpoint/2010/main" val="221681523"/>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ctr"/>
            <a:r>
              <a:rPr lang="en-US" sz="4800" dirty="0" smtClean="0">
                <a:solidFill>
                  <a:schemeClr val="accent4">
                    <a:lumMod val="60000"/>
                    <a:lumOff val="40000"/>
                  </a:schemeClr>
                </a:solidFill>
              </a:rPr>
              <a:t>Classroom Implications, cont.</a:t>
            </a:r>
            <a:endParaRPr lang="en-US" sz="4800" dirty="0">
              <a:solidFill>
                <a:schemeClr val="accent4">
                  <a:lumMod val="60000"/>
                  <a:lumOff val="40000"/>
                </a:schemeClr>
              </a:solidFill>
            </a:endParaRPr>
          </a:p>
        </p:txBody>
      </p:sp>
      <p:sp>
        <p:nvSpPr>
          <p:cNvPr id="3" name="Content Placeholder 2"/>
          <p:cNvSpPr>
            <a:spLocks noGrp="1"/>
          </p:cNvSpPr>
          <p:nvPr>
            <p:ph idx="1"/>
          </p:nvPr>
        </p:nvSpPr>
        <p:spPr/>
        <p:txBody>
          <a:bodyPr>
            <a:normAutofit fontScale="47500" lnSpcReduction="20000"/>
          </a:bodyPr>
          <a:lstStyle/>
          <a:p>
            <a:r>
              <a:rPr lang="en-US" sz="5800" dirty="0">
                <a:solidFill>
                  <a:schemeClr val="accent4">
                    <a:lumMod val="60000"/>
                    <a:lumOff val="40000"/>
                  </a:schemeClr>
                </a:solidFill>
              </a:rPr>
              <a:t>For the topics that the students are not as familiar with, I will create the </a:t>
            </a:r>
            <a:r>
              <a:rPr lang="en-US" sz="5800" dirty="0" smtClean="0">
                <a:solidFill>
                  <a:schemeClr val="accent4">
                    <a:lumMod val="60000"/>
                    <a:lumOff val="40000"/>
                  </a:schemeClr>
                </a:solidFill>
              </a:rPr>
              <a:t>prompts. </a:t>
            </a:r>
            <a:r>
              <a:rPr lang="en-US" sz="5800" dirty="0">
                <a:solidFill>
                  <a:schemeClr val="accent4">
                    <a:lumMod val="60000"/>
                    <a:lumOff val="40000"/>
                  </a:schemeClr>
                </a:solidFill>
              </a:rPr>
              <a:t>If the students know a lot about the topic, or if I give them this assignment at the end of a lesson, I </a:t>
            </a:r>
            <a:r>
              <a:rPr lang="en-US" sz="5800" dirty="0" smtClean="0">
                <a:solidFill>
                  <a:schemeClr val="accent4">
                    <a:lumMod val="60000"/>
                    <a:lumOff val="40000"/>
                  </a:schemeClr>
                </a:solidFill>
              </a:rPr>
              <a:t>would </a:t>
            </a:r>
            <a:r>
              <a:rPr lang="en-US" sz="5800" dirty="0">
                <a:solidFill>
                  <a:schemeClr val="accent4">
                    <a:lumMod val="60000"/>
                    <a:lumOff val="40000"/>
                  </a:schemeClr>
                </a:solidFill>
              </a:rPr>
              <a:t>have them create their SPAWN worksheet. If I let them create their own, I will then pair them up and have them respond to each other’s. It would be a great study tool for them to create their own before a test or quiz because it will cause them to review details of places, people and events that they will need to know. They will have to try and pick out the important information and it could act as part of their study guide.</a:t>
            </a:r>
          </a:p>
          <a:p>
            <a:endParaRPr lang="en-US" dirty="0"/>
          </a:p>
        </p:txBody>
      </p:sp>
    </p:spTree>
    <p:extLst>
      <p:ext uri="{BB962C8B-B14F-4D97-AF65-F5344CB8AC3E}">
        <p14:creationId xmlns:p14="http://schemas.microsoft.com/office/powerpoint/2010/main" val="1517192548"/>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304800" y="304800"/>
            <a:ext cx="8686800" cy="6324600"/>
          </a:xfrm>
          <a:solidFill>
            <a:schemeClr val="bg1">
              <a:lumMod val="50000"/>
              <a:lumOff val="50000"/>
            </a:schemeClr>
          </a:solidFill>
        </p:spPr>
        <p:txBody>
          <a:bodyPr>
            <a:noAutofit/>
          </a:bodyPr>
          <a:lstStyle/>
          <a:p>
            <a:pPr marL="0" indent="0" algn="ctr">
              <a:buNone/>
            </a:pPr>
            <a:r>
              <a:rPr lang="en-US" sz="3200" dirty="0">
                <a:solidFill>
                  <a:schemeClr val="accent4">
                    <a:lumMod val="60000"/>
                    <a:lumOff val="40000"/>
                  </a:schemeClr>
                </a:solidFill>
                <a:latin typeface="Arial Rounded MT Bold" pitchFamily="34" charset="0"/>
              </a:rPr>
              <a:t>SPAWN is an acronym that stands for 5 categories of writing prompts. The prompts are meant to stimulate a deeper thinking about texts and topics. SPAWN can be used in many different ways from short notebook logs to extended analytical pieces to daily reflections on what the they learned that day. This exercise helps students with learning, reflecting, and critical thinking. SPAWN takes students learning beyond the topic and can correlate across topics within your content or other content areas</a:t>
            </a:r>
            <a:r>
              <a:rPr lang="en-US" sz="3200" dirty="0" smtClean="0">
                <a:solidFill>
                  <a:schemeClr val="accent4">
                    <a:lumMod val="60000"/>
                    <a:lumOff val="40000"/>
                  </a:schemeClr>
                </a:solidFill>
                <a:latin typeface="Arial Rounded MT Bold" pitchFamily="34" charset="0"/>
              </a:rPr>
              <a:t>.</a:t>
            </a:r>
            <a:endParaRPr lang="en-US" sz="3200" dirty="0">
              <a:latin typeface="Arial Rounded MT Bold" pitchFamily="34" charset="0"/>
            </a:endParaRPr>
          </a:p>
        </p:txBody>
      </p:sp>
    </p:spTree>
    <p:extLst>
      <p:ext uri="{BB962C8B-B14F-4D97-AF65-F5344CB8AC3E}">
        <p14:creationId xmlns:p14="http://schemas.microsoft.com/office/powerpoint/2010/main" val="742464679"/>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81000" y="0"/>
            <a:ext cx="8229600" cy="1143000"/>
          </a:xfrm>
        </p:spPr>
        <p:txBody>
          <a:bodyPr>
            <a:normAutofit/>
          </a:bodyPr>
          <a:lstStyle/>
          <a:p>
            <a:r>
              <a:rPr lang="en-US" sz="5400" b="0" dirty="0">
                <a:solidFill>
                  <a:schemeClr val="accent4">
                    <a:lumMod val="60000"/>
                    <a:lumOff val="40000"/>
                  </a:schemeClr>
                </a:solidFill>
              </a:rPr>
              <a:t>SPAWN stands for:</a:t>
            </a:r>
            <a:endParaRPr lang="en-US" sz="5400" dirty="0">
              <a:solidFill>
                <a:schemeClr val="accent4">
                  <a:lumMod val="60000"/>
                  <a:lumOff val="40000"/>
                </a:schemeClr>
              </a:solidFill>
            </a:endParaRPr>
          </a:p>
        </p:txBody>
      </p:sp>
      <p:sp>
        <p:nvSpPr>
          <p:cNvPr id="3" name="Content Placeholder 2"/>
          <p:cNvSpPr>
            <a:spLocks noGrp="1"/>
          </p:cNvSpPr>
          <p:nvPr>
            <p:ph idx="1"/>
          </p:nvPr>
        </p:nvSpPr>
        <p:spPr>
          <a:xfrm>
            <a:off x="304800" y="1219200"/>
            <a:ext cx="8305800" cy="5410200"/>
          </a:xfrm>
          <a:solidFill>
            <a:schemeClr val="bg1">
              <a:lumMod val="50000"/>
              <a:lumOff val="50000"/>
            </a:schemeClr>
          </a:solidFill>
        </p:spPr>
        <p:txBody>
          <a:bodyPr>
            <a:noAutofit/>
          </a:bodyPr>
          <a:lstStyle/>
          <a:p>
            <a:r>
              <a:rPr lang="en-US" sz="3600" dirty="0">
                <a:solidFill>
                  <a:schemeClr val="accent4">
                    <a:lumMod val="60000"/>
                    <a:lumOff val="40000"/>
                  </a:schemeClr>
                </a:solidFill>
              </a:rPr>
              <a:t>S- </a:t>
            </a:r>
            <a:r>
              <a:rPr lang="en-US" sz="3200" dirty="0">
                <a:solidFill>
                  <a:schemeClr val="accent4">
                    <a:lumMod val="60000"/>
                    <a:lumOff val="40000"/>
                  </a:schemeClr>
                </a:solidFill>
              </a:rPr>
              <a:t>Special Powers: Students are given the power to change an aspect of the text or topic. When writing, students should include what was changed, why, and the effects of the change</a:t>
            </a:r>
            <a:r>
              <a:rPr lang="en-US" sz="3200" dirty="0" smtClean="0">
                <a:solidFill>
                  <a:schemeClr val="accent4">
                    <a:lumMod val="60000"/>
                    <a:lumOff val="40000"/>
                  </a:schemeClr>
                </a:solidFill>
              </a:rPr>
              <a:t>.</a:t>
            </a:r>
          </a:p>
          <a:p>
            <a:r>
              <a:rPr lang="en-US" sz="3600" dirty="0" smtClean="0">
                <a:solidFill>
                  <a:schemeClr val="accent4">
                    <a:lumMod val="60000"/>
                    <a:lumOff val="40000"/>
                  </a:schemeClr>
                </a:solidFill>
              </a:rPr>
              <a:t>P- </a:t>
            </a:r>
            <a:r>
              <a:rPr lang="en-US" sz="3200" dirty="0">
                <a:solidFill>
                  <a:schemeClr val="accent4">
                    <a:lumMod val="60000"/>
                    <a:lumOff val="40000"/>
                  </a:schemeClr>
                </a:solidFill>
              </a:rPr>
              <a:t>Problem Solving: Students are asked to write solutions to problems posed or suggested by the books being read or material being studied</a:t>
            </a:r>
            <a:r>
              <a:rPr lang="en-US" sz="3200" dirty="0" smtClean="0">
                <a:solidFill>
                  <a:schemeClr val="accent4">
                    <a:lumMod val="60000"/>
                    <a:lumOff val="40000"/>
                  </a:schemeClr>
                </a:solidFill>
              </a:rPr>
              <a:t>.</a:t>
            </a:r>
          </a:p>
          <a:p>
            <a:r>
              <a:rPr lang="en-US" sz="3600" dirty="0" smtClean="0">
                <a:solidFill>
                  <a:schemeClr val="accent4">
                    <a:lumMod val="60000"/>
                    <a:lumOff val="40000"/>
                  </a:schemeClr>
                </a:solidFill>
              </a:rPr>
              <a:t>A- </a:t>
            </a:r>
            <a:r>
              <a:rPr lang="en-US" sz="3200" dirty="0">
                <a:solidFill>
                  <a:schemeClr val="accent4">
                    <a:lumMod val="60000"/>
                    <a:lumOff val="40000"/>
                  </a:schemeClr>
                </a:solidFill>
              </a:rPr>
              <a:t>Alternative Viewpoints: Students write about a topic or story from a unique perspective</a:t>
            </a:r>
            <a:r>
              <a:rPr lang="en-US" sz="3200" dirty="0" smtClean="0">
                <a:solidFill>
                  <a:schemeClr val="accent4">
                    <a:lumMod val="60000"/>
                    <a:lumOff val="40000"/>
                  </a:schemeClr>
                </a:solidFill>
              </a:rPr>
              <a:t>.</a:t>
            </a:r>
            <a:endParaRPr lang="en-US" sz="3200" dirty="0" smtClean="0">
              <a:solidFill>
                <a:schemeClr val="accent4">
                  <a:lumMod val="60000"/>
                  <a:lumOff val="40000"/>
                </a:schemeClr>
              </a:solidFill>
            </a:endParaRPr>
          </a:p>
        </p:txBody>
      </p:sp>
    </p:spTree>
    <p:extLst>
      <p:ext uri="{BB962C8B-B14F-4D97-AF65-F5344CB8AC3E}">
        <p14:creationId xmlns:p14="http://schemas.microsoft.com/office/powerpoint/2010/main" val="2136967921"/>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228600" y="228600"/>
            <a:ext cx="8763000" cy="6477000"/>
          </a:xfrm>
          <a:solidFill>
            <a:schemeClr val="bg1">
              <a:lumMod val="50000"/>
              <a:lumOff val="50000"/>
            </a:schemeClr>
          </a:solidFill>
        </p:spPr>
        <p:txBody>
          <a:bodyPr>
            <a:normAutofit/>
          </a:bodyPr>
          <a:lstStyle/>
          <a:p>
            <a:r>
              <a:rPr lang="en-US" sz="4000" dirty="0">
                <a:solidFill>
                  <a:schemeClr val="accent4">
                    <a:lumMod val="60000"/>
                    <a:lumOff val="40000"/>
                  </a:schemeClr>
                </a:solidFill>
              </a:rPr>
              <a:t>W- </a:t>
            </a:r>
            <a:r>
              <a:rPr lang="en-US" sz="3600" dirty="0">
                <a:solidFill>
                  <a:schemeClr val="accent4">
                    <a:lumMod val="60000"/>
                    <a:lumOff val="40000"/>
                  </a:schemeClr>
                </a:solidFill>
              </a:rPr>
              <a:t>What if?: The teacher introduces the aspect of the topic or story that has changed, then asks students to write based on that change</a:t>
            </a:r>
            <a:r>
              <a:rPr lang="en-US" sz="3600" dirty="0" smtClean="0">
                <a:solidFill>
                  <a:schemeClr val="accent4">
                    <a:lumMod val="60000"/>
                    <a:lumOff val="40000"/>
                  </a:schemeClr>
                </a:solidFill>
              </a:rPr>
              <a:t>.</a:t>
            </a:r>
          </a:p>
          <a:p>
            <a:pPr marL="0" indent="0">
              <a:buNone/>
            </a:pPr>
            <a:endParaRPr lang="en-US" sz="3600" dirty="0">
              <a:solidFill>
                <a:schemeClr val="accent4">
                  <a:lumMod val="60000"/>
                  <a:lumOff val="40000"/>
                </a:schemeClr>
              </a:solidFill>
            </a:endParaRPr>
          </a:p>
          <a:p>
            <a:r>
              <a:rPr lang="en-US" sz="4000" dirty="0">
                <a:solidFill>
                  <a:schemeClr val="accent4">
                    <a:lumMod val="60000"/>
                    <a:lumOff val="40000"/>
                  </a:schemeClr>
                </a:solidFill>
              </a:rPr>
              <a:t>N- </a:t>
            </a:r>
            <a:r>
              <a:rPr lang="en-US" sz="3600" dirty="0">
                <a:solidFill>
                  <a:schemeClr val="accent4">
                    <a:lumMod val="60000"/>
                    <a:lumOff val="40000"/>
                  </a:schemeClr>
                </a:solidFill>
              </a:rPr>
              <a:t>Next: Students are asked to write in anticipation of what the author will discuss next. In their writing, students should explain the logic of what they think will happen next</a:t>
            </a:r>
            <a:r>
              <a:rPr lang="en-US" sz="3600" dirty="0" smtClean="0">
                <a:solidFill>
                  <a:schemeClr val="accent4">
                    <a:lumMod val="60000"/>
                    <a:lumOff val="40000"/>
                  </a:schemeClr>
                </a:solidFill>
              </a:rPr>
              <a:t>.</a:t>
            </a:r>
            <a:endParaRPr lang="en-US" sz="3600" dirty="0">
              <a:solidFill>
                <a:schemeClr val="accent4">
                  <a:lumMod val="60000"/>
                  <a:lumOff val="40000"/>
                </a:schemeClr>
              </a:solidFill>
            </a:endParaRPr>
          </a:p>
        </p:txBody>
      </p:sp>
    </p:spTree>
    <p:extLst>
      <p:ext uri="{BB962C8B-B14F-4D97-AF65-F5344CB8AC3E}">
        <p14:creationId xmlns:p14="http://schemas.microsoft.com/office/powerpoint/2010/main" val="3759320183"/>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81000" y="2514600"/>
            <a:ext cx="8305800" cy="1447800"/>
          </a:xfrm>
        </p:spPr>
        <p:txBody>
          <a:bodyPr>
            <a:noAutofit/>
          </a:bodyPr>
          <a:lstStyle/>
          <a:p>
            <a:pPr algn="ctr"/>
            <a:r>
              <a:rPr lang="en-US" sz="10000" dirty="0" smtClean="0">
                <a:solidFill>
                  <a:schemeClr val="accent4">
                    <a:lumMod val="60000"/>
                    <a:lumOff val="40000"/>
                  </a:schemeClr>
                </a:solidFill>
                <a:latin typeface="Broadway" pitchFamily="82" charset="0"/>
              </a:rPr>
              <a:t>EXAMPLE</a:t>
            </a:r>
            <a:endParaRPr lang="en-US" sz="10000" dirty="0">
              <a:solidFill>
                <a:schemeClr val="accent4">
                  <a:lumMod val="60000"/>
                  <a:lumOff val="40000"/>
                </a:schemeClr>
              </a:solidFill>
              <a:latin typeface="Broadway" pitchFamily="82" charset="0"/>
            </a:endParaRPr>
          </a:p>
        </p:txBody>
      </p:sp>
    </p:spTree>
    <p:extLst>
      <p:ext uri="{BB962C8B-B14F-4D97-AF65-F5344CB8AC3E}">
        <p14:creationId xmlns:p14="http://schemas.microsoft.com/office/powerpoint/2010/main" val="3069870431"/>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228600" y="381000"/>
            <a:ext cx="8686800" cy="6096000"/>
          </a:xfrm>
          <a:solidFill>
            <a:schemeClr val="bg1">
              <a:lumMod val="50000"/>
              <a:lumOff val="50000"/>
            </a:schemeClr>
          </a:solidFill>
        </p:spPr>
        <p:txBody>
          <a:bodyPr/>
          <a:lstStyle/>
          <a:p>
            <a:pPr>
              <a:buClr>
                <a:schemeClr val="accent1">
                  <a:lumMod val="50000"/>
                </a:schemeClr>
              </a:buClr>
              <a:buFont typeface="Wingdings" pitchFamily="2" charset="2"/>
              <a:buChar char="Ø"/>
            </a:pPr>
            <a:r>
              <a:rPr lang="en-US" sz="3200" dirty="0">
                <a:solidFill>
                  <a:schemeClr val="accent4">
                    <a:lumMod val="60000"/>
                    <a:lumOff val="40000"/>
                  </a:schemeClr>
                </a:solidFill>
              </a:rPr>
              <a:t>S: </a:t>
            </a:r>
            <a:r>
              <a:rPr lang="en-US" b="1" dirty="0">
                <a:solidFill>
                  <a:schemeClr val="accent4">
                    <a:lumMod val="60000"/>
                    <a:lumOff val="40000"/>
                  </a:schemeClr>
                </a:solidFill>
              </a:rPr>
              <a:t>You, as a student, have the power to change any event or part of the Holocaust. Include what you changed and why, and the effect of the change in your writing.</a:t>
            </a:r>
          </a:p>
          <a:p>
            <a:pPr>
              <a:buClr>
                <a:schemeClr val="accent1">
                  <a:lumMod val="50000"/>
                </a:schemeClr>
              </a:buClr>
              <a:buFont typeface="Wingdings" pitchFamily="2" charset="2"/>
              <a:buChar char="Ø"/>
            </a:pPr>
            <a:r>
              <a:rPr lang="en-US" sz="3200" dirty="0">
                <a:solidFill>
                  <a:schemeClr val="accent4">
                    <a:lumMod val="60000"/>
                    <a:lumOff val="40000"/>
                  </a:schemeClr>
                </a:solidFill>
              </a:rPr>
              <a:t>P: </a:t>
            </a:r>
            <a:r>
              <a:rPr lang="en-US" b="1" dirty="0">
                <a:solidFill>
                  <a:schemeClr val="accent4">
                    <a:lumMod val="60000"/>
                    <a:lumOff val="40000"/>
                  </a:schemeClr>
                </a:solidFill>
              </a:rPr>
              <a:t>We read parts of Anne Frank’s Diary, how do you think the Jewish community tried to deal with the Holocaust besides just hiding?</a:t>
            </a:r>
          </a:p>
          <a:p>
            <a:pPr lvl="0">
              <a:buClr>
                <a:srgbClr val="0F6FC6">
                  <a:lumMod val="50000"/>
                </a:srgbClr>
              </a:buClr>
              <a:buFont typeface="Wingdings" pitchFamily="2" charset="2"/>
              <a:buChar char="Ø"/>
            </a:pPr>
            <a:r>
              <a:rPr lang="en-US" sz="3200" dirty="0">
                <a:solidFill>
                  <a:schemeClr val="accent4">
                    <a:lumMod val="60000"/>
                    <a:lumOff val="40000"/>
                  </a:schemeClr>
                </a:solidFill>
              </a:rPr>
              <a:t>A: </a:t>
            </a:r>
            <a:r>
              <a:rPr lang="en-US" b="1" dirty="0">
                <a:solidFill>
                  <a:schemeClr val="accent4">
                    <a:lumMod val="60000"/>
                    <a:lumOff val="40000"/>
                  </a:schemeClr>
                </a:solidFill>
              </a:rPr>
              <a:t>Imagine you are a guard at one of the concentration camps, how would you describe what you saw, smelled, heard, and how you felt about being at a camp.</a:t>
            </a:r>
          </a:p>
          <a:p>
            <a:pPr lvl="0">
              <a:buClr>
                <a:srgbClr val="0F6FC6">
                  <a:lumMod val="50000"/>
                </a:srgbClr>
              </a:buClr>
              <a:buFont typeface="Wingdings" pitchFamily="2" charset="2"/>
              <a:buChar char="Ø"/>
            </a:pPr>
            <a:r>
              <a:rPr lang="en-US" sz="3200" dirty="0">
                <a:solidFill>
                  <a:schemeClr val="accent4">
                    <a:lumMod val="60000"/>
                    <a:lumOff val="40000"/>
                  </a:schemeClr>
                </a:solidFill>
              </a:rPr>
              <a:t>W: </a:t>
            </a:r>
            <a:r>
              <a:rPr lang="en-US" b="1" dirty="0">
                <a:solidFill>
                  <a:schemeClr val="accent4">
                    <a:lumMod val="60000"/>
                    <a:lumOff val="40000"/>
                  </a:schemeClr>
                </a:solidFill>
              </a:rPr>
              <a:t>What might have happened if Japan not bombed Pearl Harbor?</a:t>
            </a:r>
          </a:p>
          <a:p>
            <a:pPr lvl="0">
              <a:buClr>
                <a:srgbClr val="0F6FC6">
                  <a:lumMod val="50000"/>
                </a:srgbClr>
              </a:buClr>
              <a:buFont typeface="Wingdings" pitchFamily="2" charset="2"/>
              <a:buChar char="Ø"/>
            </a:pPr>
            <a:r>
              <a:rPr lang="en-US" sz="3200" dirty="0">
                <a:solidFill>
                  <a:schemeClr val="accent4">
                    <a:lumMod val="60000"/>
                    <a:lumOff val="40000"/>
                  </a:schemeClr>
                </a:solidFill>
              </a:rPr>
              <a:t>N: </a:t>
            </a:r>
            <a:r>
              <a:rPr lang="en-US" b="1" dirty="0">
                <a:solidFill>
                  <a:schemeClr val="accent4">
                    <a:lumMod val="60000"/>
                    <a:lumOff val="40000"/>
                  </a:schemeClr>
                </a:solidFill>
              </a:rPr>
              <a:t>We learned that the United States marched into Berlin in 1945. What do you think will happen to Germany</a:t>
            </a:r>
            <a:r>
              <a:rPr lang="en-US" b="1" dirty="0" smtClean="0">
                <a:solidFill>
                  <a:schemeClr val="accent4">
                    <a:lumMod val="60000"/>
                    <a:lumOff val="40000"/>
                  </a:schemeClr>
                </a:solidFill>
              </a:rPr>
              <a:t>?</a:t>
            </a:r>
            <a:endParaRPr lang="en-US" b="1" dirty="0">
              <a:solidFill>
                <a:schemeClr val="accent4">
                  <a:lumMod val="60000"/>
                  <a:lumOff val="40000"/>
                </a:schemeClr>
              </a:solidFill>
            </a:endParaRPr>
          </a:p>
        </p:txBody>
      </p:sp>
    </p:spTree>
    <p:extLst>
      <p:ext uri="{BB962C8B-B14F-4D97-AF65-F5344CB8AC3E}">
        <p14:creationId xmlns:p14="http://schemas.microsoft.com/office/powerpoint/2010/main" val="473198021"/>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228600" y="228600"/>
            <a:ext cx="8686800" cy="6400800"/>
          </a:xfrm>
          <a:solidFill>
            <a:schemeClr val="bg1">
              <a:lumMod val="50000"/>
              <a:lumOff val="50000"/>
            </a:schemeClr>
          </a:solidFill>
        </p:spPr>
        <p:txBody>
          <a:bodyPr>
            <a:normAutofit lnSpcReduction="10000"/>
          </a:bodyPr>
          <a:lstStyle/>
          <a:p>
            <a:r>
              <a:rPr lang="en-US" sz="3200" dirty="0" smtClean="0">
                <a:solidFill>
                  <a:schemeClr val="accent4">
                    <a:lumMod val="60000"/>
                    <a:lumOff val="40000"/>
                  </a:schemeClr>
                </a:solidFill>
              </a:rPr>
              <a:t>S: </a:t>
            </a:r>
            <a:r>
              <a:rPr lang="en-US" b="1" dirty="0" smtClean="0">
                <a:solidFill>
                  <a:schemeClr val="accent4">
                    <a:lumMod val="60000"/>
                    <a:lumOff val="40000"/>
                  </a:schemeClr>
                </a:solidFill>
              </a:rPr>
              <a:t>The </a:t>
            </a:r>
            <a:r>
              <a:rPr lang="en-US" b="1" dirty="0">
                <a:solidFill>
                  <a:schemeClr val="accent4">
                    <a:lumMod val="60000"/>
                    <a:lumOff val="40000"/>
                  </a:schemeClr>
                </a:solidFill>
              </a:rPr>
              <a:t>part that I would change about the Holocaust is that I would not have let the people in the concentration camps die by the hands of other humans or split up families. They would just live in the camp, but there would not be any gas chambers, or massive deaths. </a:t>
            </a:r>
            <a:r>
              <a:rPr lang="en-US" b="1" dirty="0" smtClean="0">
                <a:solidFill>
                  <a:schemeClr val="accent4">
                    <a:lumMod val="60000"/>
                    <a:lumOff val="40000"/>
                  </a:schemeClr>
                </a:solidFill>
              </a:rPr>
              <a:t>This </a:t>
            </a:r>
            <a:r>
              <a:rPr lang="en-US" b="1" dirty="0">
                <a:solidFill>
                  <a:schemeClr val="accent4">
                    <a:lumMod val="60000"/>
                    <a:lumOff val="40000"/>
                  </a:schemeClr>
                </a:solidFill>
              </a:rPr>
              <a:t>would have changed how the rest of the world saw Germans. They would not be depicted as savage as they were when they forced deaths</a:t>
            </a:r>
            <a:r>
              <a:rPr lang="en-US" b="1" dirty="0" smtClean="0">
                <a:solidFill>
                  <a:schemeClr val="accent4">
                    <a:lumMod val="60000"/>
                    <a:lumOff val="40000"/>
                  </a:schemeClr>
                </a:solidFill>
              </a:rPr>
              <a:t>. Which would have changed the reparations Germany was forced to follow. This would create a domino effect that would change the Cold War, Korean War, and the Vietnam War.</a:t>
            </a:r>
            <a:endParaRPr lang="en-US" b="1" dirty="0">
              <a:solidFill>
                <a:schemeClr val="accent4">
                  <a:lumMod val="60000"/>
                  <a:lumOff val="40000"/>
                </a:schemeClr>
              </a:solidFill>
            </a:endParaRPr>
          </a:p>
          <a:p>
            <a:r>
              <a:rPr lang="en-US" sz="3200" dirty="0" smtClean="0">
                <a:solidFill>
                  <a:schemeClr val="accent4">
                    <a:lumMod val="60000"/>
                    <a:lumOff val="40000"/>
                  </a:schemeClr>
                </a:solidFill>
              </a:rPr>
              <a:t>P: </a:t>
            </a:r>
            <a:r>
              <a:rPr lang="en-US" b="1" dirty="0" smtClean="0">
                <a:solidFill>
                  <a:schemeClr val="accent4">
                    <a:lumMod val="60000"/>
                    <a:lumOff val="40000"/>
                  </a:schemeClr>
                </a:solidFill>
              </a:rPr>
              <a:t>Besides </a:t>
            </a:r>
            <a:r>
              <a:rPr lang="en-US" b="1" dirty="0">
                <a:solidFill>
                  <a:schemeClr val="accent4">
                    <a:lumMod val="60000"/>
                    <a:lumOff val="40000"/>
                  </a:schemeClr>
                </a:solidFill>
              </a:rPr>
              <a:t>just hiding, I think people of the Jewish faith that wanted to get away from Nazis emigrated out of Germany. They would have run away to allied countries and behind ally lines because they know they’d be </a:t>
            </a:r>
            <a:r>
              <a:rPr lang="en-US" b="1" dirty="0" smtClean="0">
                <a:solidFill>
                  <a:schemeClr val="accent4">
                    <a:lumMod val="60000"/>
                    <a:lumOff val="40000"/>
                  </a:schemeClr>
                </a:solidFill>
              </a:rPr>
              <a:t>safer </a:t>
            </a:r>
            <a:r>
              <a:rPr lang="en-US" b="1" dirty="0">
                <a:solidFill>
                  <a:schemeClr val="accent4">
                    <a:lumMod val="60000"/>
                    <a:lumOff val="40000"/>
                  </a:schemeClr>
                </a:solidFill>
              </a:rPr>
              <a:t>there. I also don’t think they’d stop running until they were off the European continent. If they stayed around the borders of Germany, or just across allied lines, there was potential for Germany to keep winning and take that territory over</a:t>
            </a:r>
            <a:r>
              <a:rPr lang="en-US" b="1" dirty="0" smtClean="0">
                <a:solidFill>
                  <a:schemeClr val="accent4">
                    <a:lumMod val="60000"/>
                    <a:lumOff val="40000"/>
                  </a:schemeClr>
                </a:solidFill>
              </a:rPr>
              <a:t>.</a:t>
            </a:r>
            <a:endParaRPr lang="en-US" b="1" dirty="0">
              <a:solidFill>
                <a:schemeClr val="accent4">
                  <a:lumMod val="60000"/>
                  <a:lumOff val="40000"/>
                </a:schemeClr>
              </a:solidFill>
            </a:endParaRPr>
          </a:p>
        </p:txBody>
      </p:sp>
    </p:spTree>
    <p:extLst>
      <p:ext uri="{BB962C8B-B14F-4D97-AF65-F5344CB8AC3E}">
        <p14:creationId xmlns:p14="http://schemas.microsoft.com/office/powerpoint/2010/main" val="1790397919"/>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228600" y="228600"/>
            <a:ext cx="8686800" cy="6324600"/>
          </a:xfrm>
          <a:solidFill>
            <a:schemeClr val="bg1">
              <a:lumMod val="50000"/>
              <a:lumOff val="50000"/>
            </a:schemeClr>
          </a:solidFill>
        </p:spPr>
        <p:txBody>
          <a:bodyPr>
            <a:normAutofit fontScale="77500" lnSpcReduction="20000"/>
          </a:bodyPr>
          <a:lstStyle/>
          <a:p>
            <a:r>
              <a:rPr lang="en-US" sz="3500" dirty="0" smtClean="0">
                <a:solidFill>
                  <a:schemeClr val="accent4">
                    <a:lumMod val="60000"/>
                    <a:lumOff val="40000"/>
                  </a:schemeClr>
                </a:solidFill>
              </a:rPr>
              <a:t>A: </a:t>
            </a:r>
            <a:r>
              <a:rPr lang="en-US" sz="2600" b="1" dirty="0" smtClean="0">
                <a:solidFill>
                  <a:schemeClr val="accent4">
                    <a:lumMod val="60000"/>
                    <a:lumOff val="40000"/>
                  </a:schemeClr>
                </a:solidFill>
              </a:rPr>
              <a:t>If </a:t>
            </a:r>
            <a:r>
              <a:rPr lang="en-US" sz="2600" b="1" dirty="0">
                <a:solidFill>
                  <a:schemeClr val="accent4">
                    <a:lumMod val="60000"/>
                    <a:lumOff val="40000"/>
                  </a:schemeClr>
                </a:solidFill>
              </a:rPr>
              <a:t>I were a guard at one of the concentration camps, I would be proud of myself. Most likely I had grown up with the idea that people outside of what the Nazi party deemed as the Aryan Race or the perfect people, as evil and bad. I would also be a follower of Hitler so I would want to do whatever I can to please him. The camp was really dirty and smelly. All around me, all I saw was people that looked like they were already dead. They were so skinny from lack of food and dirty/smelly because they didn’t have clothes or a way to shower. If also smelled really badly because we had piles of dead bodies just lining the roads.</a:t>
            </a:r>
          </a:p>
          <a:p>
            <a:r>
              <a:rPr lang="en-US" sz="3500" dirty="0" smtClean="0">
                <a:solidFill>
                  <a:schemeClr val="accent4">
                    <a:lumMod val="60000"/>
                    <a:lumOff val="40000"/>
                  </a:schemeClr>
                </a:solidFill>
              </a:rPr>
              <a:t>W: </a:t>
            </a:r>
            <a:r>
              <a:rPr lang="en-US" sz="2800" b="1" dirty="0" smtClean="0">
                <a:solidFill>
                  <a:schemeClr val="accent4">
                    <a:lumMod val="60000"/>
                    <a:lumOff val="40000"/>
                  </a:schemeClr>
                </a:solidFill>
              </a:rPr>
              <a:t>If </a:t>
            </a:r>
            <a:r>
              <a:rPr lang="en-US" sz="2800" b="1" dirty="0">
                <a:solidFill>
                  <a:schemeClr val="accent4">
                    <a:lumMod val="60000"/>
                    <a:lumOff val="40000"/>
                  </a:schemeClr>
                </a:solidFill>
              </a:rPr>
              <a:t>Japan had not bombed Pearl Harbor, </a:t>
            </a:r>
            <a:r>
              <a:rPr lang="en-US" sz="2800" b="1" dirty="0" smtClean="0">
                <a:solidFill>
                  <a:schemeClr val="accent4">
                    <a:lumMod val="60000"/>
                    <a:lumOff val="40000"/>
                  </a:schemeClr>
                </a:solidFill>
              </a:rPr>
              <a:t>it is possible that the United State may not have entered the war as soon as we did. If </a:t>
            </a:r>
            <a:r>
              <a:rPr lang="en-US" sz="2800" b="1" dirty="0">
                <a:solidFill>
                  <a:schemeClr val="accent4">
                    <a:lumMod val="60000"/>
                    <a:lumOff val="40000"/>
                  </a:schemeClr>
                </a:solidFill>
              </a:rPr>
              <a:t>America had delayed their involvement in the war, the Axis powers may have started to win by a large margin or maybe ended the war by winning. If Germany had won the war, everything in the world would be different from what we know. Germany might have an Empire that spreads over most of Europe. They also might have built up their military enough to come after the United States. Also if Germany had won, American economics (such as international trade and alliances) would drastically be affected.  Germany would have proceeded to take over as much of Europe as possible in result US would lose many trade partners and allies.  Germany would eventually attack the United States. </a:t>
            </a:r>
          </a:p>
        </p:txBody>
      </p:sp>
    </p:spTree>
    <p:extLst>
      <p:ext uri="{BB962C8B-B14F-4D97-AF65-F5344CB8AC3E}">
        <p14:creationId xmlns:p14="http://schemas.microsoft.com/office/powerpoint/2010/main" val="2600910405"/>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228600" y="228600"/>
            <a:ext cx="8686800" cy="6400800"/>
          </a:xfrm>
          <a:solidFill>
            <a:schemeClr val="bg1">
              <a:lumMod val="50000"/>
              <a:lumOff val="50000"/>
            </a:schemeClr>
          </a:solidFill>
        </p:spPr>
        <p:txBody>
          <a:bodyPr/>
          <a:lstStyle/>
          <a:p>
            <a:r>
              <a:rPr lang="en-US" sz="3200" dirty="0" smtClean="0">
                <a:solidFill>
                  <a:schemeClr val="accent4">
                    <a:lumMod val="60000"/>
                    <a:lumOff val="40000"/>
                  </a:schemeClr>
                </a:solidFill>
              </a:rPr>
              <a:t>N: </a:t>
            </a:r>
            <a:r>
              <a:rPr lang="en-US" b="1" dirty="0" smtClean="0">
                <a:solidFill>
                  <a:schemeClr val="accent4">
                    <a:lumMod val="60000"/>
                    <a:lumOff val="40000"/>
                  </a:schemeClr>
                </a:solidFill>
              </a:rPr>
              <a:t>I </a:t>
            </a:r>
            <a:r>
              <a:rPr lang="en-US" b="1" dirty="0">
                <a:solidFill>
                  <a:schemeClr val="accent4">
                    <a:lumMod val="60000"/>
                    <a:lumOff val="40000"/>
                  </a:schemeClr>
                </a:solidFill>
              </a:rPr>
              <a:t>think since the United States has marched into Berlin, they will take over. The war will be over and Germany will lose. The allies have the upper hand and will completely change the German government. The allies will also keep troops in Berlin to make sure that German officials follow the guidelines that will be set for them. Germany will be blamed for everything and will have to pay back all reparations. They will also have lost all trust from all other countries for good.</a:t>
            </a:r>
          </a:p>
          <a:p>
            <a:endParaRPr lang="en-US" dirty="0"/>
          </a:p>
        </p:txBody>
      </p:sp>
    </p:spTree>
    <p:extLst>
      <p:ext uri="{BB962C8B-B14F-4D97-AF65-F5344CB8AC3E}">
        <p14:creationId xmlns:p14="http://schemas.microsoft.com/office/powerpoint/2010/main" val="918977307"/>
      </p:ext>
    </p:extLst>
  </p:cSld>
  <p:clrMapOvr>
    <a:masterClrMapping/>
  </p:clrMapOvr>
  <p:timing>
    <p:tnLst>
      <p:par>
        <p:cTn id="1" dur="indefinite" restart="never" nodeType="tmRoot"/>
      </p:par>
    </p:tnLst>
  </p:timing>
</p:sld>
</file>

<file path=ppt/theme/theme1.xml><?xml version="1.0" encoding="utf-8"?>
<a:theme xmlns:a="http://schemas.openxmlformats.org/drawingml/2006/main" name="Thatch">
  <a:themeElements>
    <a:clrScheme name="Flow">
      <a:dk1>
        <a:sysClr val="windowText" lastClr="000000"/>
      </a:dk1>
      <a:lt1>
        <a:sysClr val="window" lastClr="FFFFFF"/>
      </a:lt1>
      <a:dk2>
        <a:srgbClr val="04617B"/>
      </a:dk2>
      <a:lt2>
        <a:srgbClr val="DBF5F9"/>
      </a:lt2>
      <a:accent1>
        <a:srgbClr val="0F6FC6"/>
      </a:accent1>
      <a:accent2>
        <a:srgbClr val="009DD9"/>
      </a:accent2>
      <a:accent3>
        <a:srgbClr val="0BD0D9"/>
      </a:accent3>
      <a:accent4>
        <a:srgbClr val="10CF9B"/>
      </a:accent4>
      <a:accent5>
        <a:srgbClr val="7CCA62"/>
      </a:accent5>
      <a:accent6>
        <a:srgbClr val="A5C249"/>
      </a:accent6>
      <a:hlink>
        <a:srgbClr val="F49100"/>
      </a:hlink>
      <a:folHlink>
        <a:srgbClr val="85DFD0"/>
      </a:folHlink>
    </a:clrScheme>
    <a:fontScheme name="Median">
      <a:majorFont>
        <a:latin typeface="Tw Cen MT"/>
        <a:ea typeface=""/>
        <a:cs typeface=""/>
        <a:font script="Grek" typeface="Calibri"/>
        <a:font script="Cyrl" typeface="Calibri"/>
        <a:font script="Jpan" typeface="HG創英角ｺﾞｼｯｸUB"/>
        <a:font script="Hang" typeface="HY얕은샘물M"/>
        <a:font script="Hans" typeface="华文仿宋"/>
        <a:font script="Hant" typeface="微軟正黑體"/>
        <a:font script="Arab" typeface="Arial"/>
        <a:font script="Hebr" typeface="Levenim MT"/>
        <a:font script="Thai" typeface="Frees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w Cen MT"/>
        <a:ea typeface=""/>
        <a:cs typeface=""/>
        <a:font script="Grek" typeface="Calibri"/>
        <a:font script="Cyrl" typeface="Calibri"/>
        <a:font script="Jpan" typeface="HG創英角ｺﾞｼｯｸUB"/>
        <a:font script="Hang" typeface="HY얕은샘물M"/>
        <a:font script="Hans" typeface="华文仿宋"/>
        <a:font script="Hant" typeface="微軟正黑體"/>
        <a:font script="Arab" typeface="Arial"/>
        <a:font script="Hebr" typeface="Levenim MT"/>
        <a:font script="Thai" typeface="Frees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Thatch">
      <a:fillStyleLst>
        <a:solidFill>
          <a:schemeClr val="phClr"/>
        </a:solidFill>
        <a:gradFill rotWithShape="1">
          <a:gsLst>
            <a:gs pos="0">
              <a:schemeClr val="phClr">
                <a:tint val="79000"/>
                <a:satMod val="180000"/>
              </a:schemeClr>
            </a:gs>
            <a:gs pos="65000">
              <a:schemeClr val="phClr">
                <a:tint val="52000"/>
                <a:satMod val="250000"/>
              </a:schemeClr>
            </a:gs>
            <a:gs pos="100000">
              <a:schemeClr val="phClr">
                <a:tint val="29000"/>
                <a:satMod val="300000"/>
              </a:schemeClr>
            </a:gs>
          </a:gsLst>
          <a:lin ang="16200000" scaled="0"/>
        </a:gradFill>
        <a:gradFill rotWithShape="1">
          <a:gsLst>
            <a:gs pos="0">
              <a:schemeClr val="phClr">
                <a:shade val="15000"/>
                <a:satMod val="180000"/>
              </a:schemeClr>
            </a:gs>
            <a:gs pos="50000">
              <a:schemeClr val="phClr">
                <a:shade val="45000"/>
                <a:satMod val="170000"/>
              </a:schemeClr>
            </a:gs>
            <a:gs pos="70000">
              <a:schemeClr val="phClr">
                <a:tint val="99000"/>
                <a:shade val="65000"/>
                <a:satMod val="155000"/>
              </a:schemeClr>
            </a:gs>
            <a:gs pos="100000">
              <a:schemeClr val="phClr">
                <a:tint val="95500"/>
                <a:shade val="100000"/>
                <a:satMod val="155000"/>
              </a:schemeClr>
            </a:gs>
          </a:gsLst>
          <a:lin ang="16200000" scaled="0"/>
        </a:gradFill>
      </a:fillStyleLst>
      <a:lnStyleLst>
        <a:ln w="9525" cap="flat" cmpd="sng" algn="ctr">
          <a:solidFill>
            <a:schemeClr val="phClr"/>
          </a:solidFill>
          <a:prstDash val="solid"/>
        </a:ln>
        <a:ln w="15875" cap="flat" cmpd="sng" algn="ctr">
          <a:solidFill>
            <a:schemeClr val="phClr"/>
          </a:solidFill>
          <a:prstDash val="solid"/>
        </a:ln>
        <a:ln w="38100" cap="flat" cmpd="sng" algn="ctr">
          <a:solidFill>
            <a:schemeClr val="phClr"/>
          </a:solidFill>
          <a:prstDash val="solid"/>
        </a:ln>
      </a:lnStyleLst>
      <a:effectStyleLst>
        <a:effectStyle>
          <a:effectLst>
            <a:outerShdw blurRad="63500" dist="25400" dir="5400000" rotWithShape="0">
              <a:srgbClr val="000000">
                <a:alpha val="43000"/>
              </a:srgbClr>
            </a:outerShdw>
          </a:effectLst>
        </a:effectStyle>
        <a:effectStyle>
          <a:effectLst>
            <a:outerShdw blurRad="63500" dist="25400" dir="5400000" rotWithShape="0">
              <a:srgbClr val="000000">
                <a:alpha val="43000"/>
              </a:srgbClr>
            </a:outerShdw>
          </a:effectLst>
          <a:scene3d>
            <a:camera prst="orthographicFront">
              <a:rot lat="0" lon="0" rev="0"/>
            </a:camera>
            <a:lightRig rig="brightRoom" dir="t">
              <a:rot lat="0" lon="0" rev="8700000"/>
            </a:lightRig>
          </a:scene3d>
          <a:sp3d contourW="12700" prstMaterial="dkEdge">
            <a:bevelT w="0" h="0" prst="relaxedInset"/>
            <a:contourClr>
              <a:schemeClr val="phClr">
                <a:shade val="65000"/>
                <a:satMod val="150000"/>
              </a:schemeClr>
            </a:contourClr>
          </a:sp3d>
        </a:effectStyle>
        <a:effectStyle>
          <a:effectLst>
            <a:outerShdw blurRad="63500" dist="25400" dir="5400000" rotWithShape="0">
              <a:srgbClr val="000000">
                <a:alpha val="43000"/>
              </a:srgbClr>
            </a:outerShdw>
          </a:effectLst>
          <a:scene3d>
            <a:camera prst="orthographicFront">
              <a:rot lat="0" lon="0" rev="0"/>
            </a:camera>
            <a:lightRig rig="glow" dir="t">
              <a:rot lat="0" lon="0" rev="13200000"/>
            </a:lightRig>
          </a:scene3d>
          <a:sp3d prstMaterial="dkEdge">
            <a:bevelT w="63500" h="50800" prst="relaxedInset"/>
          </a:sp3d>
        </a:effectStyle>
      </a:effectStyleLst>
      <a:bgFillStyleLst>
        <a:solidFill>
          <a:schemeClr val="phClr"/>
        </a:solidFill>
        <a:gradFill rotWithShape="1">
          <a:gsLst>
            <a:gs pos="0">
              <a:schemeClr val="phClr">
                <a:tint val="85000"/>
                <a:shade val="95000"/>
                <a:satMod val="200000"/>
              </a:schemeClr>
            </a:gs>
            <a:gs pos="53000">
              <a:schemeClr val="phClr">
                <a:shade val="60000"/>
                <a:satMod val="220000"/>
              </a:schemeClr>
            </a:gs>
            <a:gs pos="100000">
              <a:schemeClr val="phClr">
                <a:shade val="45000"/>
                <a:satMod val="220000"/>
              </a:schemeClr>
            </a:gs>
          </a:gsLst>
          <a:lin ang="16200000" scaled="0"/>
        </a:gradFill>
        <a:gradFill rotWithShape="1">
          <a:gsLst>
            <a:gs pos="0">
              <a:schemeClr val="phClr">
                <a:tint val="83000"/>
                <a:shade val="97000"/>
                <a:satMod val="230000"/>
              </a:schemeClr>
            </a:gs>
            <a:gs pos="100000">
              <a:schemeClr val="phClr">
                <a:shade val="35000"/>
                <a:satMod val="250000"/>
              </a:schemeClr>
            </a:gs>
          </a:gsLst>
          <a:path path="circle">
            <a:fillToRect l="15000" t="50000" r="85000" b="6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Thatch</Template>
  <TotalTime>194</TotalTime>
  <Words>1197</Words>
  <Application>Microsoft Office PowerPoint</Application>
  <PresentationFormat>On-screen Show (4:3)</PresentationFormat>
  <Paragraphs>25</Paragraphs>
  <Slides>11</Slides>
  <Notes>0</Notes>
  <HiddenSlides>0</HiddenSlides>
  <MMClips>0</MMClips>
  <ScaleCrop>false</ScaleCrop>
  <HeadingPairs>
    <vt:vector size="4" baseType="variant">
      <vt:variant>
        <vt:lpstr>Theme</vt:lpstr>
      </vt:variant>
      <vt:variant>
        <vt:i4>1</vt:i4>
      </vt:variant>
      <vt:variant>
        <vt:lpstr>Slide Titles</vt:lpstr>
      </vt:variant>
      <vt:variant>
        <vt:i4>11</vt:i4>
      </vt:variant>
    </vt:vector>
  </HeadingPairs>
  <TitlesOfParts>
    <vt:vector size="12" baseType="lpstr">
      <vt:lpstr>Thatch</vt:lpstr>
      <vt:lpstr>SPAWN  World War II</vt:lpstr>
      <vt:lpstr>PowerPoint Presentation</vt:lpstr>
      <vt:lpstr>SPAWN stands for:</vt:lpstr>
      <vt:lpstr>PowerPoint Presentation</vt:lpstr>
      <vt:lpstr>EXAMPLE</vt:lpstr>
      <vt:lpstr>PowerPoint Presentation</vt:lpstr>
      <vt:lpstr>PowerPoint Presentation</vt:lpstr>
      <vt:lpstr>PowerPoint Presentation</vt:lpstr>
      <vt:lpstr>PowerPoint Presentation</vt:lpstr>
      <vt:lpstr>Classroom Implications</vt:lpstr>
      <vt:lpstr>Classroom Implications, cont.</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SPAWN- The Holocaust</dc:title>
  <dc:creator>Kate</dc:creator>
  <cp:lastModifiedBy>Kate</cp:lastModifiedBy>
  <cp:revision>20</cp:revision>
  <dcterms:created xsi:type="dcterms:W3CDTF">2013-04-28T17:40:18Z</dcterms:created>
  <dcterms:modified xsi:type="dcterms:W3CDTF">2013-05-01T19:00:28Z</dcterms:modified>
</cp:coreProperties>
</file>

<file path=docProps/thumbnail.jpeg>
</file>